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9"/>
  </p:notesMasterIdLst>
  <p:sldIdLst>
    <p:sldId id="256" r:id="rId2"/>
    <p:sldId id="275" r:id="rId3"/>
    <p:sldId id="310" r:id="rId4"/>
    <p:sldId id="309" r:id="rId5"/>
    <p:sldId id="280" r:id="rId6"/>
    <p:sldId id="281" r:id="rId7"/>
    <p:sldId id="282" r:id="rId8"/>
    <p:sldId id="287" r:id="rId9"/>
    <p:sldId id="294" r:id="rId10"/>
    <p:sldId id="291" r:id="rId11"/>
    <p:sldId id="292" r:id="rId12"/>
    <p:sldId id="262" r:id="rId13"/>
    <p:sldId id="300" r:id="rId14"/>
    <p:sldId id="284" r:id="rId15"/>
    <p:sldId id="285" r:id="rId16"/>
    <p:sldId id="286" r:id="rId17"/>
    <p:sldId id="301" r:id="rId18"/>
    <p:sldId id="302" r:id="rId19"/>
    <p:sldId id="303" r:id="rId20"/>
    <p:sldId id="311" r:id="rId21"/>
    <p:sldId id="306" r:id="rId22"/>
    <p:sldId id="295" r:id="rId23"/>
    <p:sldId id="307" r:id="rId24"/>
    <p:sldId id="296" r:id="rId25"/>
    <p:sldId id="297" r:id="rId26"/>
    <p:sldId id="308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4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208" y="1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138F5-9777-3048-9968-1EB60CD9F61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48F71-8E6B-0641-B61D-3FB1652271B5}">
      <dgm:prSet phldrT="[Text]"/>
      <dgm:spPr/>
      <dgm:t>
        <a:bodyPr/>
        <a:lstStyle/>
        <a:p>
          <a:r>
            <a:rPr lang="en-US" dirty="0" smtClean="0"/>
            <a:t>PSF</a:t>
          </a:r>
          <a:endParaRPr lang="en-US" dirty="0"/>
        </a:p>
      </dgm:t>
    </dgm:pt>
    <dgm:pt modelId="{1FA2149C-CE91-8944-BF71-80245813C4A0}" type="parTrans" cxnId="{EE75B765-1E95-9745-B322-1A199FAB0C78}">
      <dgm:prSet/>
      <dgm:spPr/>
      <dgm:t>
        <a:bodyPr/>
        <a:lstStyle/>
        <a:p>
          <a:endParaRPr lang="en-US"/>
        </a:p>
      </dgm:t>
    </dgm:pt>
    <dgm:pt modelId="{E2E123D9-FBD7-9C47-9F61-2C088FB04F45}" type="sibTrans" cxnId="{EE75B765-1E95-9745-B322-1A199FAB0C78}">
      <dgm:prSet/>
      <dgm:spPr/>
      <dgm:t>
        <a:bodyPr/>
        <a:lstStyle/>
        <a:p>
          <a:endParaRPr lang="en-US"/>
        </a:p>
      </dgm:t>
    </dgm:pt>
    <dgm:pt modelId="{F19080FE-67B0-7848-8773-363B426B4C74}">
      <dgm:prSet phldrT="[Text]"/>
      <dgm:spPr/>
      <dgm:t>
        <a:bodyPr/>
        <a:lstStyle/>
        <a:p>
          <a:r>
            <a:rPr lang="en-US" dirty="0" smtClean="0"/>
            <a:t>Segment 1</a:t>
          </a:r>
          <a:endParaRPr lang="en-US" dirty="0"/>
        </a:p>
      </dgm:t>
    </dgm:pt>
    <dgm:pt modelId="{4FFBABBB-556B-B542-9187-512D94D29C11}" type="parTrans" cxnId="{3D2603B2-B635-4A40-A7FA-606FB2499A6B}">
      <dgm:prSet/>
      <dgm:spPr>
        <a:ln w="6350"/>
      </dgm:spPr>
      <dgm:t>
        <a:bodyPr/>
        <a:lstStyle/>
        <a:p>
          <a:endParaRPr lang="en-US"/>
        </a:p>
      </dgm:t>
    </dgm:pt>
    <dgm:pt modelId="{A9D7041C-E814-1649-A7B1-9971B072171C}" type="sibTrans" cxnId="{3D2603B2-B635-4A40-A7FA-606FB2499A6B}">
      <dgm:prSet/>
      <dgm:spPr/>
      <dgm:t>
        <a:bodyPr/>
        <a:lstStyle/>
        <a:p>
          <a:endParaRPr lang="en-US"/>
        </a:p>
      </dgm:t>
    </dgm:pt>
    <dgm:pt modelId="{1C55B1DE-29E9-7542-89CA-C6F786222049}">
      <dgm:prSet phldrT="[Text]"/>
      <dgm:spPr/>
      <dgm:t>
        <a:bodyPr/>
        <a:lstStyle/>
        <a:p>
          <a:r>
            <a:rPr lang="en-US" dirty="0" smtClean="0"/>
            <a:t>Segment 2</a:t>
          </a:r>
          <a:endParaRPr lang="en-US" dirty="0"/>
        </a:p>
      </dgm:t>
    </dgm:pt>
    <dgm:pt modelId="{36315FD7-ED01-BD49-AB15-A2DD0F6986B9}" type="parTrans" cxnId="{01C90CA3-5FA2-E541-90D5-3D30D87CEE71}">
      <dgm:prSet/>
      <dgm:spPr/>
      <dgm:t>
        <a:bodyPr/>
        <a:lstStyle/>
        <a:p>
          <a:endParaRPr lang="en-US"/>
        </a:p>
      </dgm:t>
    </dgm:pt>
    <dgm:pt modelId="{AAA7D7E9-2382-0842-8AC7-F04775D7362B}" type="sibTrans" cxnId="{01C90CA3-5FA2-E541-90D5-3D30D87CEE71}">
      <dgm:prSet/>
      <dgm:spPr/>
      <dgm:t>
        <a:bodyPr/>
        <a:lstStyle/>
        <a:p>
          <a:endParaRPr lang="en-US"/>
        </a:p>
      </dgm:t>
    </dgm:pt>
    <dgm:pt modelId="{CF0C05CE-182B-5149-B431-DFEA486C0373}">
      <dgm:prSet phldrT="[Text]"/>
      <dgm:spPr/>
      <dgm:t>
        <a:bodyPr/>
        <a:lstStyle/>
        <a:p>
          <a:r>
            <a:rPr lang="en-US" dirty="0" smtClean="0"/>
            <a:t>Segment 3</a:t>
          </a:r>
          <a:endParaRPr lang="en-US" dirty="0"/>
        </a:p>
      </dgm:t>
    </dgm:pt>
    <dgm:pt modelId="{CB4D26D7-5A84-A44D-8CB8-255D176AD2FC}" type="parTrans" cxnId="{ED7E6020-69C3-C644-A310-A9F46C3CEC6D}">
      <dgm:prSet/>
      <dgm:spPr/>
      <dgm:t>
        <a:bodyPr/>
        <a:lstStyle/>
        <a:p>
          <a:endParaRPr lang="en-US"/>
        </a:p>
      </dgm:t>
    </dgm:pt>
    <dgm:pt modelId="{E40A27B2-45D7-C249-ACF8-2402E0902BDD}" type="sibTrans" cxnId="{ED7E6020-69C3-C644-A310-A9F46C3CEC6D}">
      <dgm:prSet/>
      <dgm:spPr/>
      <dgm:t>
        <a:bodyPr/>
        <a:lstStyle/>
        <a:p>
          <a:endParaRPr lang="en-US"/>
        </a:p>
      </dgm:t>
    </dgm:pt>
    <dgm:pt modelId="{C17BB62E-F4B2-DB40-AEDC-9FD0711ED460}">
      <dgm:prSet phldrT="[Text]"/>
      <dgm:spPr/>
      <dgm:t>
        <a:bodyPr/>
        <a:lstStyle/>
        <a:p>
          <a:r>
            <a:rPr lang="en-US" dirty="0" smtClean="0"/>
            <a:t>Residue 1</a:t>
          </a:r>
          <a:endParaRPr lang="en-US" dirty="0"/>
        </a:p>
      </dgm:t>
    </dgm:pt>
    <dgm:pt modelId="{BE3FA3C1-E470-EA4E-9121-6BB384DE615B}" type="parTrans" cxnId="{1193405C-AABE-3A4E-8AF8-415FC2C9621F}">
      <dgm:prSet/>
      <dgm:spPr/>
      <dgm:t>
        <a:bodyPr/>
        <a:lstStyle/>
        <a:p>
          <a:endParaRPr lang="en-US"/>
        </a:p>
      </dgm:t>
    </dgm:pt>
    <dgm:pt modelId="{CB67A722-F268-A74D-B337-A4A93D5BE327}" type="sibTrans" cxnId="{1193405C-AABE-3A4E-8AF8-415FC2C9621F}">
      <dgm:prSet/>
      <dgm:spPr/>
      <dgm:t>
        <a:bodyPr/>
        <a:lstStyle/>
        <a:p>
          <a:endParaRPr lang="en-US"/>
        </a:p>
      </dgm:t>
    </dgm:pt>
    <dgm:pt modelId="{AAEAD20D-F76C-E94D-AEB8-EE4F0B7B0E7D}">
      <dgm:prSet phldrT="[Text]"/>
      <dgm:spPr/>
      <dgm:t>
        <a:bodyPr/>
        <a:lstStyle/>
        <a:p>
          <a:r>
            <a:rPr lang="en-US" dirty="0" smtClean="0"/>
            <a:t>Residue 2</a:t>
          </a:r>
          <a:endParaRPr lang="en-US" dirty="0"/>
        </a:p>
      </dgm:t>
    </dgm:pt>
    <dgm:pt modelId="{9218F2B3-6B38-C844-9CCC-CA0DD1160AD2}" type="parTrans" cxnId="{40E52BE7-CFB9-4741-AFB6-D1E70CB6BE24}">
      <dgm:prSet/>
      <dgm:spPr/>
      <dgm:t>
        <a:bodyPr/>
        <a:lstStyle/>
        <a:p>
          <a:endParaRPr lang="en-US"/>
        </a:p>
      </dgm:t>
    </dgm:pt>
    <dgm:pt modelId="{0764F6C0-D1DF-AE49-876C-DE29B1ADFB91}" type="sibTrans" cxnId="{40E52BE7-CFB9-4741-AFB6-D1E70CB6BE24}">
      <dgm:prSet/>
      <dgm:spPr/>
      <dgm:t>
        <a:bodyPr/>
        <a:lstStyle/>
        <a:p>
          <a:endParaRPr lang="en-US"/>
        </a:p>
      </dgm:t>
    </dgm:pt>
    <dgm:pt modelId="{75C271BE-A6DB-6E46-A85D-A220768D2DC9}">
      <dgm:prSet phldrT="[Text]"/>
      <dgm:spPr/>
      <dgm:t>
        <a:bodyPr/>
        <a:lstStyle/>
        <a:p>
          <a:r>
            <a:rPr lang="en-US" dirty="0" smtClean="0"/>
            <a:t>Residue 3</a:t>
          </a:r>
          <a:endParaRPr lang="en-US" dirty="0"/>
        </a:p>
      </dgm:t>
    </dgm:pt>
    <dgm:pt modelId="{CB629F56-DE36-DE44-AA71-5D2FFB456E20}" type="parTrans" cxnId="{0803868E-63E8-544A-9798-487DCFF7C2D8}">
      <dgm:prSet/>
      <dgm:spPr/>
      <dgm:t>
        <a:bodyPr/>
        <a:lstStyle/>
        <a:p>
          <a:endParaRPr lang="en-US"/>
        </a:p>
      </dgm:t>
    </dgm:pt>
    <dgm:pt modelId="{F9B5681F-B497-A241-88DE-33203B5D8D2E}" type="sibTrans" cxnId="{0803868E-63E8-544A-9798-487DCFF7C2D8}">
      <dgm:prSet/>
      <dgm:spPr/>
      <dgm:t>
        <a:bodyPr/>
        <a:lstStyle/>
        <a:p>
          <a:endParaRPr lang="en-US"/>
        </a:p>
      </dgm:t>
    </dgm:pt>
    <dgm:pt modelId="{BB55BB0F-614A-3045-AE53-748C508AB5F1}">
      <dgm:prSet phldrT="[Text]"/>
      <dgm:spPr/>
      <dgm:t>
        <a:bodyPr/>
        <a:lstStyle/>
        <a:p>
          <a:r>
            <a:rPr lang="en-US" dirty="0" smtClean="0"/>
            <a:t>Residue 1</a:t>
          </a:r>
          <a:endParaRPr lang="en-US" dirty="0"/>
        </a:p>
      </dgm:t>
    </dgm:pt>
    <dgm:pt modelId="{66192B01-47EA-6546-909E-F551AD9CA8E7}" type="parTrans" cxnId="{F4658448-FD15-4E4D-AD41-2FDC04BE642B}">
      <dgm:prSet/>
      <dgm:spPr/>
      <dgm:t>
        <a:bodyPr/>
        <a:lstStyle/>
        <a:p>
          <a:endParaRPr lang="en-US"/>
        </a:p>
      </dgm:t>
    </dgm:pt>
    <dgm:pt modelId="{50C6FCF8-FFC8-E749-9BBC-71E97B7E9163}" type="sibTrans" cxnId="{F4658448-FD15-4E4D-AD41-2FDC04BE642B}">
      <dgm:prSet/>
      <dgm:spPr/>
      <dgm:t>
        <a:bodyPr/>
        <a:lstStyle/>
        <a:p>
          <a:endParaRPr lang="en-US"/>
        </a:p>
      </dgm:t>
    </dgm:pt>
    <dgm:pt modelId="{BF4C2991-121A-4048-9C95-3F1AFBD054AA}">
      <dgm:prSet phldrT="[Text]"/>
      <dgm:spPr/>
      <dgm:t>
        <a:bodyPr/>
        <a:lstStyle/>
        <a:p>
          <a:r>
            <a:rPr lang="en-US" dirty="0" smtClean="0"/>
            <a:t>Residue 2</a:t>
          </a:r>
          <a:endParaRPr lang="en-US" dirty="0"/>
        </a:p>
      </dgm:t>
    </dgm:pt>
    <dgm:pt modelId="{F88EA666-41EB-B04F-9A06-56D3310DA77F}" type="parTrans" cxnId="{2E9F8B3A-6D8C-564F-9A74-A54B3D6BCB25}">
      <dgm:prSet/>
      <dgm:spPr/>
      <dgm:t>
        <a:bodyPr/>
        <a:lstStyle/>
        <a:p>
          <a:endParaRPr lang="en-US"/>
        </a:p>
      </dgm:t>
    </dgm:pt>
    <dgm:pt modelId="{52885DF0-5A44-BE4E-8ECD-F3B8C2FD8225}" type="sibTrans" cxnId="{2E9F8B3A-6D8C-564F-9A74-A54B3D6BCB25}">
      <dgm:prSet/>
      <dgm:spPr/>
      <dgm:t>
        <a:bodyPr/>
        <a:lstStyle/>
        <a:p>
          <a:endParaRPr lang="en-US"/>
        </a:p>
      </dgm:t>
    </dgm:pt>
    <dgm:pt modelId="{CE92CF5B-76D7-8A42-879E-40D5B5BA32EB}">
      <dgm:prSet phldrT="[Text]"/>
      <dgm:spPr/>
      <dgm:t>
        <a:bodyPr/>
        <a:lstStyle/>
        <a:p>
          <a:r>
            <a:rPr lang="en-US" dirty="0" smtClean="0"/>
            <a:t>Residue 1</a:t>
          </a:r>
          <a:endParaRPr lang="en-US" dirty="0"/>
        </a:p>
      </dgm:t>
    </dgm:pt>
    <dgm:pt modelId="{B65C2FC6-D57A-A047-BB45-7ABFF9CE6723}" type="parTrans" cxnId="{A3B0699C-5ACA-394C-8D13-928AF8B3BB08}">
      <dgm:prSet/>
      <dgm:spPr/>
      <dgm:t>
        <a:bodyPr/>
        <a:lstStyle/>
        <a:p>
          <a:endParaRPr lang="en-US"/>
        </a:p>
      </dgm:t>
    </dgm:pt>
    <dgm:pt modelId="{4669AD1B-3470-2E46-8663-0EE801032498}" type="sibTrans" cxnId="{A3B0699C-5ACA-394C-8D13-928AF8B3BB08}">
      <dgm:prSet/>
      <dgm:spPr/>
      <dgm:t>
        <a:bodyPr/>
        <a:lstStyle/>
        <a:p>
          <a:endParaRPr lang="en-US"/>
        </a:p>
      </dgm:t>
    </dgm:pt>
    <dgm:pt modelId="{D98FD84A-C9F9-914C-8682-E7D3623C180D}">
      <dgm:prSet phldrT="[Text]"/>
      <dgm:spPr/>
      <dgm:t>
        <a:bodyPr/>
        <a:lstStyle/>
        <a:p>
          <a:r>
            <a:rPr lang="en-US" dirty="0" smtClean="0"/>
            <a:t>Residue 2</a:t>
          </a:r>
          <a:endParaRPr lang="en-US" dirty="0"/>
        </a:p>
      </dgm:t>
    </dgm:pt>
    <dgm:pt modelId="{21430418-FEA1-A346-90C0-F7CD9E05BD9D}" type="parTrans" cxnId="{78FDEB8C-852F-5C44-A42F-1F174082D101}">
      <dgm:prSet/>
      <dgm:spPr/>
      <dgm:t>
        <a:bodyPr/>
        <a:lstStyle/>
        <a:p>
          <a:endParaRPr lang="en-US"/>
        </a:p>
      </dgm:t>
    </dgm:pt>
    <dgm:pt modelId="{54BEC751-6583-1A41-801D-81F9EDE68D45}" type="sibTrans" cxnId="{78FDEB8C-852F-5C44-A42F-1F174082D101}">
      <dgm:prSet/>
      <dgm:spPr/>
      <dgm:t>
        <a:bodyPr/>
        <a:lstStyle/>
        <a:p>
          <a:endParaRPr lang="en-US"/>
        </a:p>
      </dgm:t>
    </dgm:pt>
    <dgm:pt modelId="{B1BF93D0-BEE7-454D-8292-A89AB3446685}">
      <dgm:prSet phldrT="[Text]"/>
      <dgm:spPr/>
      <dgm:t>
        <a:bodyPr/>
        <a:lstStyle/>
        <a:p>
          <a:r>
            <a:rPr lang="en-US" dirty="0" smtClean="0"/>
            <a:t>Residue 3</a:t>
          </a:r>
          <a:endParaRPr lang="en-US" dirty="0"/>
        </a:p>
      </dgm:t>
    </dgm:pt>
    <dgm:pt modelId="{64F0A4D8-C2D5-8D40-A48B-F3A9AEB27E3F}" type="parTrans" cxnId="{FF38F1A5-175F-8841-9244-F1C66C1EB773}">
      <dgm:prSet/>
      <dgm:spPr/>
      <dgm:t>
        <a:bodyPr/>
        <a:lstStyle/>
        <a:p>
          <a:endParaRPr lang="en-US"/>
        </a:p>
      </dgm:t>
    </dgm:pt>
    <dgm:pt modelId="{336C3633-0C35-C344-AB6D-AFF07F2B0483}" type="sibTrans" cxnId="{FF38F1A5-175F-8841-9244-F1C66C1EB773}">
      <dgm:prSet/>
      <dgm:spPr/>
      <dgm:t>
        <a:bodyPr/>
        <a:lstStyle/>
        <a:p>
          <a:endParaRPr lang="en-US"/>
        </a:p>
      </dgm:t>
    </dgm:pt>
    <dgm:pt modelId="{76217D01-4045-524B-8CCF-0CADFCBB28B1}">
      <dgm:prSet phldrT="[Text]"/>
      <dgm:spPr/>
      <dgm:t>
        <a:bodyPr/>
        <a:lstStyle/>
        <a:p>
          <a:r>
            <a:rPr lang="en-US" dirty="0" smtClean="0"/>
            <a:t>Residue 4</a:t>
          </a:r>
          <a:endParaRPr lang="en-US" dirty="0"/>
        </a:p>
      </dgm:t>
    </dgm:pt>
    <dgm:pt modelId="{223C2B00-6609-CF4F-8585-55668A03BB2C}" type="parTrans" cxnId="{B8CE8D7C-AEF4-C347-B34F-D33E6C79B1E9}">
      <dgm:prSet/>
      <dgm:spPr/>
      <dgm:t>
        <a:bodyPr/>
        <a:lstStyle/>
        <a:p>
          <a:endParaRPr lang="en-US"/>
        </a:p>
      </dgm:t>
    </dgm:pt>
    <dgm:pt modelId="{D0FF418D-6D2D-1E4E-84B0-A3E186B73204}" type="sibTrans" cxnId="{B8CE8D7C-AEF4-C347-B34F-D33E6C79B1E9}">
      <dgm:prSet/>
      <dgm:spPr/>
      <dgm:t>
        <a:bodyPr/>
        <a:lstStyle/>
        <a:p>
          <a:endParaRPr lang="en-US"/>
        </a:p>
      </dgm:t>
    </dgm:pt>
    <dgm:pt modelId="{0A1B5F4D-9EB8-554C-BCC1-BF59932A578D}" type="pres">
      <dgm:prSet presAssocID="{D5E138F5-9777-3048-9968-1EB60CD9F6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692A4C-0CE6-604B-9B2E-8E29FF2787D8}" type="pres">
      <dgm:prSet presAssocID="{5DD48F71-8E6B-0641-B61D-3FB1652271B5}" presName="hierRoot1" presStyleCnt="0">
        <dgm:presLayoutVars>
          <dgm:hierBranch val="init"/>
        </dgm:presLayoutVars>
      </dgm:prSet>
      <dgm:spPr/>
    </dgm:pt>
    <dgm:pt modelId="{C0BD2400-122E-5F4C-8516-CB421BC80384}" type="pres">
      <dgm:prSet presAssocID="{5DD48F71-8E6B-0641-B61D-3FB1652271B5}" presName="rootComposite1" presStyleCnt="0"/>
      <dgm:spPr/>
    </dgm:pt>
    <dgm:pt modelId="{DE3D2F6F-07B2-2446-B360-C1BFE75CB437}" type="pres">
      <dgm:prSet presAssocID="{5DD48F71-8E6B-0641-B61D-3FB1652271B5}" presName="rootText1" presStyleLbl="node0" presStyleIdx="0" presStyleCnt="1" custLinFactNeighborX="-921" custLinFactNeighborY="-3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51F841-0F64-D247-8853-DC1A4B8D8CD0}" type="pres">
      <dgm:prSet presAssocID="{5DD48F71-8E6B-0641-B61D-3FB1652271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54E81A-5301-924A-B828-F39F5C512D5D}" type="pres">
      <dgm:prSet presAssocID="{5DD48F71-8E6B-0641-B61D-3FB1652271B5}" presName="hierChild2" presStyleCnt="0"/>
      <dgm:spPr/>
    </dgm:pt>
    <dgm:pt modelId="{04D6CF0D-7991-804F-8DAF-428271DD9A79}" type="pres">
      <dgm:prSet presAssocID="{4FFBABBB-556B-B542-9187-512D94D29C1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00FF513-5AA8-8745-B4BC-62DD49118FD3}" type="pres">
      <dgm:prSet presAssocID="{F19080FE-67B0-7848-8773-363B426B4C74}" presName="hierRoot2" presStyleCnt="0">
        <dgm:presLayoutVars>
          <dgm:hierBranch val="init"/>
        </dgm:presLayoutVars>
      </dgm:prSet>
      <dgm:spPr/>
    </dgm:pt>
    <dgm:pt modelId="{69755961-863E-3A4A-98F7-FDC5D46BA5D9}" type="pres">
      <dgm:prSet presAssocID="{F19080FE-67B0-7848-8773-363B426B4C74}" presName="rootComposite" presStyleCnt="0"/>
      <dgm:spPr/>
    </dgm:pt>
    <dgm:pt modelId="{1400EFCF-820E-AC42-B576-D374A8A57069}" type="pres">
      <dgm:prSet presAssocID="{F19080FE-67B0-7848-8773-363B426B4C74}" presName="rootText" presStyleLbl="node2" presStyleIdx="0" presStyleCnt="3" custLinFactNeighborX="-68831" custLinFactNeighborY="2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6D64DE-0E1D-9144-977E-C8823745490E}" type="pres">
      <dgm:prSet presAssocID="{F19080FE-67B0-7848-8773-363B426B4C74}" presName="rootConnector" presStyleLbl="node2" presStyleIdx="0" presStyleCnt="3"/>
      <dgm:spPr/>
      <dgm:t>
        <a:bodyPr/>
        <a:lstStyle/>
        <a:p>
          <a:endParaRPr lang="en-US"/>
        </a:p>
      </dgm:t>
    </dgm:pt>
    <dgm:pt modelId="{106450B7-B27D-394C-A53E-DA3975FC337C}" type="pres">
      <dgm:prSet presAssocID="{F19080FE-67B0-7848-8773-363B426B4C74}" presName="hierChild4" presStyleCnt="0"/>
      <dgm:spPr/>
    </dgm:pt>
    <dgm:pt modelId="{BC5180B3-0DCE-974F-8CDC-38BF066C75AF}" type="pres">
      <dgm:prSet presAssocID="{BE3FA3C1-E470-EA4E-9121-6BB384DE615B}" presName="Name37" presStyleLbl="parChTrans1D3" presStyleIdx="0" presStyleCnt="9"/>
      <dgm:spPr/>
      <dgm:t>
        <a:bodyPr/>
        <a:lstStyle/>
        <a:p>
          <a:endParaRPr lang="en-US"/>
        </a:p>
      </dgm:t>
    </dgm:pt>
    <dgm:pt modelId="{05C2F6F9-8796-C641-98D0-2A47D9A5D99A}" type="pres">
      <dgm:prSet presAssocID="{C17BB62E-F4B2-DB40-AEDC-9FD0711ED460}" presName="hierRoot2" presStyleCnt="0">
        <dgm:presLayoutVars>
          <dgm:hierBranch val="init"/>
        </dgm:presLayoutVars>
      </dgm:prSet>
      <dgm:spPr/>
    </dgm:pt>
    <dgm:pt modelId="{FA3E6B60-2BAD-604A-B7E7-A579731EA3DF}" type="pres">
      <dgm:prSet presAssocID="{C17BB62E-F4B2-DB40-AEDC-9FD0711ED460}" presName="rootComposite" presStyleCnt="0"/>
      <dgm:spPr/>
    </dgm:pt>
    <dgm:pt modelId="{A7F49AAD-1524-F644-A83E-EAFBB28E26DC}" type="pres">
      <dgm:prSet presAssocID="{C17BB62E-F4B2-DB40-AEDC-9FD0711ED460}" presName="rootText" presStyleLbl="node3" presStyleIdx="0" presStyleCnt="9" custLinFactNeighborX="-51948" custLinFactNeighborY="-2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01F51-7A25-8C41-B663-213978DB2E68}" type="pres">
      <dgm:prSet presAssocID="{C17BB62E-F4B2-DB40-AEDC-9FD0711ED460}" presName="rootConnector" presStyleLbl="node3" presStyleIdx="0" presStyleCnt="9"/>
      <dgm:spPr/>
      <dgm:t>
        <a:bodyPr/>
        <a:lstStyle/>
        <a:p>
          <a:endParaRPr lang="en-US"/>
        </a:p>
      </dgm:t>
    </dgm:pt>
    <dgm:pt modelId="{2015A37B-A7E1-4D42-B3CE-1137EA606A4D}" type="pres">
      <dgm:prSet presAssocID="{C17BB62E-F4B2-DB40-AEDC-9FD0711ED460}" presName="hierChild4" presStyleCnt="0"/>
      <dgm:spPr/>
    </dgm:pt>
    <dgm:pt modelId="{5D22CF1E-0499-8748-BC61-32BDAAFD5DEE}" type="pres">
      <dgm:prSet presAssocID="{C17BB62E-F4B2-DB40-AEDC-9FD0711ED460}" presName="hierChild5" presStyleCnt="0"/>
      <dgm:spPr/>
    </dgm:pt>
    <dgm:pt modelId="{C7B31DA8-C22E-0742-B27E-36260C1BE76C}" type="pres">
      <dgm:prSet presAssocID="{9218F2B3-6B38-C844-9CCC-CA0DD1160AD2}" presName="Name37" presStyleLbl="parChTrans1D3" presStyleIdx="1" presStyleCnt="9"/>
      <dgm:spPr/>
      <dgm:t>
        <a:bodyPr/>
        <a:lstStyle/>
        <a:p>
          <a:endParaRPr lang="en-US"/>
        </a:p>
      </dgm:t>
    </dgm:pt>
    <dgm:pt modelId="{58E55560-8068-6640-A701-E4D2BB8F4EF1}" type="pres">
      <dgm:prSet presAssocID="{AAEAD20D-F76C-E94D-AEB8-EE4F0B7B0E7D}" presName="hierRoot2" presStyleCnt="0">
        <dgm:presLayoutVars>
          <dgm:hierBranch val="init"/>
        </dgm:presLayoutVars>
      </dgm:prSet>
      <dgm:spPr/>
    </dgm:pt>
    <dgm:pt modelId="{3E56E099-A5B6-E749-BE13-3E7AB81763B1}" type="pres">
      <dgm:prSet presAssocID="{AAEAD20D-F76C-E94D-AEB8-EE4F0B7B0E7D}" presName="rootComposite" presStyleCnt="0"/>
      <dgm:spPr/>
    </dgm:pt>
    <dgm:pt modelId="{227BB3E4-98B6-1D43-A7E4-F34E2FE41212}" type="pres">
      <dgm:prSet presAssocID="{AAEAD20D-F76C-E94D-AEB8-EE4F0B7B0E7D}" presName="rootText" presStyleLbl="node3" presStyleIdx="1" presStyleCnt="9" custLinFactNeighborX="-50649" custLinFactNeighborY="-2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66EA7-8649-4C4B-B020-C7FB8B983E8F}" type="pres">
      <dgm:prSet presAssocID="{AAEAD20D-F76C-E94D-AEB8-EE4F0B7B0E7D}" presName="rootConnector" presStyleLbl="node3" presStyleIdx="1" presStyleCnt="9"/>
      <dgm:spPr/>
      <dgm:t>
        <a:bodyPr/>
        <a:lstStyle/>
        <a:p>
          <a:endParaRPr lang="en-US"/>
        </a:p>
      </dgm:t>
    </dgm:pt>
    <dgm:pt modelId="{0810BC31-0549-354A-AB3C-E388BBBD26AE}" type="pres">
      <dgm:prSet presAssocID="{AAEAD20D-F76C-E94D-AEB8-EE4F0B7B0E7D}" presName="hierChild4" presStyleCnt="0"/>
      <dgm:spPr/>
    </dgm:pt>
    <dgm:pt modelId="{46F2E803-B269-E34C-A164-A2E390A5C745}" type="pres">
      <dgm:prSet presAssocID="{AAEAD20D-F76C-E94D-AEB8-EE4F0B7B0E7D}" presName="hierChild5" presStyleCnt="0"/>
      <dgm:spPr/>
    </dgm:pt>
    <dgm:pt modelId="{BD7F9409-037A-4F4E-BF57-96595DAF25D7}" type="pres">
      <dgm:prSet presAssocID="{CB629F56-DE36-DE44-AA71-5D2FFB456E20}" presName="Name37" presStyleLbl="parChTrans1D3" presStyleIdx="2" presStyleCnt="9"/>
      <dgm:spPr/>
      <dgm:t>
        <a:bodyPr/>
        <a:lstStyle/>
        <a:p>
          <a:endParaRPr lang="en-US"/>
        </a:p>
      </dgm:t>
    </dgm:pt>
    <dgm:pt modelId="{7E7B2EBB-AD58-9840-9FFE-E06FEFC11276}" type="pres">
      <dgm:prSet presAssocID="{75C271BE-A6DB-6E46-A85D-A220768D2DC9}" presName="hierRoot2" presStyleCnt="0">
        <dgm:presLayoutVars>
          <dgm:hierBranch val="init"/>
        </dgm:presLayoutVars>
      </dgm:prSet>
      <dgm:spPr/>
    </dgm:pt>
    <dgm:pt modelId="{80FF2C61-B720-ED46-84B6-DA68657A291A}" type="pres">
      <dgm:prSet presAssocID="{75C271BE-A6DB-6E46-A85D-A220768D2DC9}" presName="rootComposite" presStyleCnt="0"/>
      <dgm:spPr/>
    </dgm:pt>
    <dgm:pt modelId="{B4138875-3EB8-9948-9AE9-0E8154210F22}" type="pres">
      <dgm:prSet presAssocID="{75C271BE-A6DB-6E46-A85D-A220768D2DC9}" presName="rootText" presStyleLbl="node3" presStyleIdx="2" presStyleCnt="9" custLinFactNeighborX="-493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B3705-E587-5C4B-92FE-25F08C4FDB2C}" type="pres">
      <dgm:prSet presAssocID="{75C271BE-A6DB-6E46-A85D-A220768D2DC9}" presName="rootConnector" presStyleLbl="node3" presStyleIdx="2" presStyleCnt="9"/>
      <dgm:spPr/>
      <dgm:t>
        <a:bodyPr/>
        <a:lstStyle/>
        <a:p>
          <a:endParaRPr lang="en-US"/>
        </a:p>
      </dgm:t>
    </dgm:pt>
    <dgm:pt modelId="{10E90892-3463-8448-8A30-9E16AC61E787}" type="pres">
      <dgm:prSet presAssocID="{75C271BE-A6DB-6E46-A85D-A220768D2DC9}" presName="hierChild4" presStyleCnt="0"/>
      <dgm:spPr/>
    </dgm:pt>
    <dgm:pt modelId="{DBF97531-028C-B74B-8BC5-6A3E1BEC088D}" type="pres">
      <dgm:prSet presAssocID="{75C271BE-A6DB-6E46-A85D-A220768D2DC9}" presName="hierChild5" presStyleCnt="0"/>
      <dgm:spPr/>
    </dgm:pt>
    <dgm:pt modelId="{77711F23-7E0D-6946-8632-6FCD038625E7}" type="pres">
      <dgm:prSet presAssocID="{F19080FE-67B0-7848-8773-363B426B4C74}" presName="hierChild5" presStyleCnt="0"/>
      <dgm:spPr/>
    </dgm:pt>
    <dgm:pt modelId="{2CF6B771-F13A-264A-82A7-C3AF2D308699}" type="pres">
      <dgm:prSet presAssocID="{36315FD7-ED01-BD49-AB15-A2DD0F6986B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AD61174-AA45-264B-8FD7-9A4A92B68C22}" type="pres">
      <dgm:prSet presAssocID="{1C55B1DE-29E9-7542-89CA-C6F786222049}" presName="hierRoot2" presStyleCnt="0">
        <dgm:presLayoutVars>
          <dgm:hierBranch val="init"/>
        </dgm:presLayoutVars>
      </dgm:prSet>
      <dgm:spPr/>
    </dgm:pt>
    <dgm:pt modelId="{BFCFA596-8EFD-734D-B02E-1A276DECB5CC}" type="pres">
      <dgm:prSet presAssocID="{1C55B1DE-29E9-7542-89CA-C6F786222049}" presName="rootComposite" presStyleCnt="0"/>
      <dgm:spPr/>
    </dgm:pt>
    <dgm:pt modelId="{924E011F-4BFE-9F45-9757-3D7BE09C7B8E}" type="pres">
      <dgm:prSet presAssocID="{1C55B1DE-29E9-7542-89CA-C6F7862220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3D10AF-DF23-7540-8A59-BE2DEE7E8551}" type="pres">
      <dgm:prSet presAssocID="{1C55B1DE-29E9-7542-89CA-C6F786222049}" presName="rootConnector" presStyleLbl="node2" presStyleIdx="1" presStyleCnt="3"/>
      <dgm:spPr/>
      <dgm:t>
        <a:bodyPr/>
        <a:lstStyle/>
        <a:p>
          <a:endParaRPr lang="en-US"/>
        </a:p>
      </dgm:t>
    </dgm:pt>
    <dgm:pt modelId="{D550BFAD-D4D8-6844-95A5-8ADA83358655}" type="pres">
      <dgm:prSet presAssocID="{1C55B1DE-29E9-7542-89CA-C6F786222049}" presName="hierChild4" presStyleCnt="0"/>
      <dgm:spPr/>
    </dgm:pt>
    <dgm:pt modelId="{A165FDCC-892D-0146-A2DA-9357779E1C4D}" type="pres">
      <dgm:prSet presAssocID="{66192B01-47EA-6546-909E-F551AD9CA8E7}" presName="Name37" presStyleLbl="parChTrans1D3" presStyleIdx="3" presStyleCnt="9"/>
      <dgm:spPr/>
      <dgm:t>
        <a:bodyPr/>
        <a:lstStyle/>
        <a:p>
          <a:endParaRPr lang="en-US"/>
        </a:p>
      </dgm:t>
    </dgm:pt>
    <dgm:pt modelId="{8C589F3E-FEDE-5247-ABBB-F79D579DD972}" type="pres">
      <dgm:prSet presAssocID="{BB55BB0F-614A-3045-AE53-748C508AB5F1}" presName="hierRoot2" presStyleCnt="0">
        <dgm:presLayoutVars>
          <dgm:hierBranch val="init"/>
        </dgm:presLayoutVars>
      </dgm:prSet>
      <dgm:spPr/>
    </dgm:pt>
    <dgm:pt modelId="{E3A23377-B569-3A4F-A6CA-8C325722CAB4}" type="pres">
      <dgm:prSet presAssocID="{BB55BB0F-614A-3045-AE53-748C508AB5F1}" presName="rootComposite" presStyleCnt="0"/>
      <dgm:spPr/>
    </dgm:pt>
    <dgm:pt modelId="{7E9FF8EE-6E8C-3B47-8A1D-B81B0126AC7C}" type="pres">
      <dgm:prSet presAssocID="{BB55BB0F-614A-3045-AE53-748C508AB5F1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92CEB-DE24-1C42-A4B0-706A63C42204}" type="pres">
      <dgm:prSet presAssocID="{BB55BB0F-614A-3045-AE53-748C508AB5F1}" presName="rootConnector" presStyleLbl="node3" presStyleIdx="3" presStyleCnt="9"/>
      <dgm:spPr/>
      <dgm:t>
        <a:bodyPr/>
        <a:lstStyle/>
        <a:p>
          <a:endParaRPr lang="en-US"/>
        </a:p>
      </dgm:t>
    </dgm:pt>
    <dgm:pt modelId="{56D5D765-F857-7848-90CC-4E479E37A234}" type="pres">
      <dgm:prSet presAssocID="{BB55BB0F-614A-3045-AE53-748C508AB5F1}" presName="hierChild4" presStyleCnt="0"/>
      <dgm:spPr/>
    </dgm:pt>
    <dgm:pt modelId="{4EA1C78C-1DC9-1941-92EF-47E086F7DF12}" type="pres">
      <dgm:prSet presAssocID="{BB55BB0F-614A-3045-AE53-748C508AB5F1}" presName="hierChild5" presStyleCnt="0"/>
      <dgm:spPr/>
    </dgm:pt>
    <dgm:pt modelId="{F829D67E-9115-CD45-8508-606D089C2592}" type="pres">
      <dgm:prSet presAssocID="{F88EA666-41EB-B04F-9A06-56D3310DA77F}" presName="Name37" presStyleLbl="parChTrans1D3" presStyleIdx="4" presStyleCnt="9"/>
      <dgm:spPr/>
      <dgm:t>
        <a:bodyPr/>
        <a:lstStyle/>
        <a:p>
          <a:endParaRPr lang="en-US"/>
        </a:p>
      </dgm:t>
    </dgm:pt>
    <dgm:pt modelId="{5372D5F8-B44F-EB48-95E0-BE903278ADB6}" type="pres">
      <dgm:prSet presAssocID="{BF4C2991-121A-4048-9C95-3F1AFBD054AA}" presName="hierRoot2" presStyleCnt="0">
        <dgm:presLayoutVars>
          <dgm:hierBranch val="init"/>
        </dgm:presLayoutVars>
      </dgm:prSet>
      <dgm:spPr/>
    </dgm:pt>
    <dgm:pt modelId="{A570770F-D23D-DC44-8337-C525147C78CD}" type="pres">
      <dgm:prSet presAssocID="{BF4C2991-121A-4048-9C95-3F1AFBD054AA}" presName="rootComposite" presStyleCnt="0"/>
      <dgm:spPr/>
    </dgm:pt>
    <dgm:pt modelId="{0F93B0BB-817E-6249-B7E0-3054AFA3316D}" type="pres">
      <dgm:prSet presAssocID="{BF4C2991-121A-4048-9C95-3F1AFBD054AA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C8775-0CA0-484D-8BDA-71BE1CFC7944}" type="pres">
      <dgm:prSet presAssocID="{BF4C2991-121A-4048-9C95-3F1AFBD054AA}" presName="rootConnector" presStyleLbl="node3" presStyleIdx="4" presStyleCnt="9"/>
      <dgm:spPr/>
      <dgm:t>
        <a:bodyPr/>
        <a:lstStyle/>
        <a:p>
          <a:endParaRPr lang="en-US"/>
        </a:p>
      </dgm:t>
    </dgm:pt>
    <dgm:pt modelId="{3BB123E9-BA0A-FB45-B859-A88E74C98F0A}" type="pres">
      <dgm:prSet presAssocID="{BF4C2991-121A-4048-9C95-3F1AFBD054AA}" presName="hierChild4" presStyleCnt="0"/>
      <dgm:spPr/>
    </dgm:pt>
    <dgm:pt modelId="{099ACA6D-691C-EE40-8AE7-6BAA5335706A}" type="pres">
      <dgm:prSet presAssocID="{BF4C2991-121A-4048-9C95-3F1AFBD054AA}" presName="hierChild5" presStyleCnt="0"/>
      <dgm:spPr/>
    </dgm:pt>
    <dgm:pt modelId="{2C6FB0FB-E4A7-5744-887E-699F0D9DA14A}" type="pres">
      <dgm:prSet presAssocID="{1C55B1DE-29E9-7542-89CA-C6F786222049}" presName="hierChild5" presStyleCnt="0"/>
      <dgm:spPr/>
    </dgm:pt>
    <dgm:pt modelId="{571666B6-18D4-C34C-B1AF-A5E739A44306}" type="pres">
      <dgm:prSet presAssocID="{CB4D26D7-5A84-A44D-8CB8-255D176AD2F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4A4D257-90C6-174A-9894-F726F9D9A16C}" type="pres">
      <dgm:prSet presAssocID="{CF0C05CE-182B-5149-B431-DFEA486C0373}" presName="hierRoot2" presStyleCnt="0">
        <dgm:presLayoutVars>
          <dgm:hierBranch val="init"/>
        </dgm:presLayoutVars>
      </dgm:prSet>
      <dgm:spPr/>
    </dgm:pt>
    <dgm:pt modelId="{33CD1609-BD5E-8142-80FE-B1FFB13B01E2}" type="pres">
      <dgm:prSet presAssocID="{CF0C05CE-182B-5149-B431-DFEA486C0373}" presName="rootComposite" presStyleCnt="0"/>
      <dgm:spPr/>
    </dgm:pt>
    <dgm:pt modelId="{AC6696B3-690D-634C-94AF-F18CE368F37A}" type="pres">
      <dgm:prSet presAssocID="{CF0C05CE-182B-5149-B431-DFEA486C0373}" presName="rootText" presStyleLbl="node2" presStyleIdx="2" presStyleCnt="3" custLinFactNeighborX="70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988E9-8821-0F4A-A86F-6194661C3569}" type="pres">
      <dgm:prSet presAssocID="{CF0C05CE-182B-5149-B431-DFEA486C0373}" presName="rootConnector" presStyleLbl="node2" presStyleIdx="2" presStyleCnt="3"/>
      <dgm:spPr/>
      <dgm:t>
        <a:bodyPr/>
        <a:lstStyle/>
        <a:p>
          <a:endParaRPr lang="en-US"/>
        </a:p>
      </dgm:t>
    </dgm:pt>
    <dgm:pt modelId="{A6037919-0AF3-F54E-AC07-2FCE47967E69}" type="pres">
      <dgm:prSet presAssocID="{CF0C05CE-182B-5149-B431-DFEA486C0373}" presName="hierChild4" presStyleCnt="0"/>
      <dgm:spPr/>
    </dgm:pt>
    <dgm:pt modelId="{72A39937-D313-5E4C-AA13-1D08003BB774}" type="pres">
      <dgm:prSet presAssocID="{B65C2FC6-D57A-A047-BB45-7ABFF9CE6723}" presName="Name37" presStyleLbl="parChTrans1D3" presStyleIdx="5" presStyleCnt="9"/>
      <dgm:spPr/>
      <dgm:t>
        <a:bodyPr/>
        <a:lstStyle/>
        <a:p>
          <a:endParaRPr lang="en-US"/>
        </a:p>
      </dgm:t>
    </dgm:pt>
    <dgm:pt modelId="{686DD758-5027-F24C-AAA7-2755A0C71357}" type="pres">
      <dgm:prSet presAssocID="{CE92CF5B-76D7-8A42-879E-40D5B5BA32EB}" presName="hierRoot2" presStyleCnt="0">
        <dgm:presLayoutVars>
          <dgm:hierBranch val="init"/>
        </dgm:presLayoutVars>
      </dgm:prSet>
      <dgm:spPr/>
    </dgm:pt>
    <dgm:pt modelId="{91726C14-6619-DB4F-92F6-50FDE1917029}" type="pres">
      <dgm:prSet presAssocID="{CE92CF5B-76D7-8A42-879E-40D5B5BA32EB}" presName="rootComposite" presStyleCnt="0"/>
      <dgm:spPr/>
    </dgm:pt>
    <dgm:pt modelId="{590EFA2F-8C0D-7947-9A3F-8558032A088A}" type="pres">
      <dgm:prSet presAssocID="{CE92CF5B-76D7-8A42-879E-40D5B5BA32EB}" presName="rootText" presStyleLbl="node3" presStyleIdx="5" presStyleCnt="9" custLinFactNeighborX="94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7864A-9604-0F46-9D6E-33C4E91CC5F9}" type="pres">
      <dgm:prSet presAssocID="{CE92CF5B-76D7-8A42-879E-40D5B5BA32EB}" presName="rootConnector" presStyleLbl="node3" presStyleIdx="5" presStyleCnt="9"/>
      <dgm:spPr/>
      <dgm:t>
        <a:bodyPr/>
        <a:lstStyle/>
        <a:p>
          <a:endParaRPr lang="en-US"/>
        </a:p>
      </dgm:t>
    </dgm:pt>
    <dgm:pt modelId="{1630A929-0548-7644-B169-447A958CB1FE}" type="pres">
      <dgm:prSet presAssocID="{CE92CF5B-76D7-8A42-879E-40D5B5BA32EB}" presName="hierChild4" presStyleCnt="0"/>
      <dgm:spPr/>
    </dgm:pt>
    <dgm:pt modelId="{7F66B294-FE16-F840-A5B3-E3A69C93E69A}" type="pres">
      <dgm:prSet presAssocID="{CE92CF5B-76D7-8A42-879E-40D5B5BA32EB}" presName="hierChild5" presStyleCnt="0"/>
      <dgm:spPr/>
    </dgm:pt>
    <dgm:pt modelId="{EDE1C569-F298-F94D-A5C5-1A3C106CDCBB}" type="pres">
      <dgm:prSet presAssocID="{21430418-FEA1-A346-90C0-F7CD9E05BD9D}" presName="Name37" presStyleLbl="parChTrans1D3" presStyleIdx="6" presStyleCnt="9"/>
      <dgm:spPr/>
      <dgm:t>
        <a:bodyPr/>
        <a:lstStyle/>
        <a:p>
          <a:endParaRPr lang="en-US"/>
        </a:p>
      </dgm:t>
    </dgm:pt>
    <dgm:pt modelId="{68A6F888-AEAE-5546-9FFB-FEF775D807A2}" type="pres">
      <dgm:prSet presAssocID="{D98FD84A-C9F9-914C-8682-E7D3623C180D}" presName="hierRoot2" presStyleCnt="0">
        <dgm:presLayoutVars>
          <dgm:hierBranch val="init"/>
        </dgm:presLayoutVars>
      </dgm:prSet>
      <dgm:spPr/>
    </dgm:pt>
    <dgm:pt modelId="{EB3D9484-6E2B-A942-87AF-04D34C7FABC4}" type="pres">
      <dgm:prSet presAssocID="{D98FD84A-C9F9-914C-8682-E7D3623C180D}" presName="rootComposite" presStyleCnt="0"/>
      <dgm:spPr/>
    </dgm:pt>
    <dgm:pt modelId="{9A07FF0B-87AA-2B43-9CF0-1703032688A4}" type="pres">
      <dgm:prSet presAssocID="{D98FD84A-C9F9-914C-8682-E7D3623C180D}" presName="rootText" presStyleLbl="node3" presStyleIdx="6" presStyleCnt="9" custLinFactNeighborX="94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D459CD-ECCD-1B42-85F6-A43623804480}" type="pres">
      <dgm:prSet presAssocID="{D98FD84A-C9F9-914C-8682-E7D3623C180D}" presName="rootConnector" presStyleLbl="node3" presStyleIdx="6" presStyleCnt="9"/>
      <dgm:spPr/>
      <dgm:t>
        <a:bodyPr/>
        <a:lstStyle/>
        <a:p>
          <a:endParaRPr lang="en-US"/>
        </a:p>
      </dgm:t>
    </dgm:pt>
    <dgm:pt modelId="{DB228D69-F651-3F47-9CDE-3D20DB1D52B1}" type="pres">
      <dgm:prSet presAssocID="{D98FD84A-C9F9-914C-8682-E7D3623C180D}" presName="hierChild4" presStyleCnt="0"/>
      <dgm:spPr/>
    </dgm:pt>
    <dgm:pt modelId="{75FBB849-9AC5-D444-89C2-FE1CAF0879C9}" type="pres">
      <dgm:prSet presAssocID="{D98FD84A-C9F9-914C-8682-E7D3623C180D}" presName="hierChild5" presStyleCnt="0"/>
      <dgm:spPr/>
    </dgm:pt>
    <dgm:pt modelId="{CBF32049-5873-264E-BA49-382B2CBFEF69}" type="pres">
      <dgm:prSet presAssocID="{64F0A4D8-C2D5-8D40-A48B-F3A9AEB27E3F}" presName="Name37" presStyleLbl="parChTrans1D3" presStyleIdx="7" presStyleCnt="9"/>
      <dgm:spPr/>
      <dgm:t>
        <a:bodyPr/>
        <a:lstStyle/>
        <a:p>
          <a:endParaRPr lang="en-US"/>
        </a:p>
      </dgm:t>
    </dgm:pt>
    <dgm:pt modelId="{FDCFF39D-04EE-384E-AD4B-E55D5B479F31}" type="pres">
      <dgm:prSet presAssocID="{B1BF93D0-BEE7-454D-8292-A89AB3446685}" presName="hierRoot2" presStyleCnt="0">
        <dgm:presLayoutVars>
          <dgm:hierBranch val="init"/>
        </dgm:presLayoutVars>
      </dgm:prSet>
      <dgm:spPr/>
    </dgm:pt>
    <dgm:pt modelId="{6951E302-A03E-394F-B13F-7489638A0106}" type="pres">
      <dgm:prSet presAssocID="{B1BF93D0-BEE7-454D-8292-A89AB3446685}" presName="rootComposite" presStyleCnt="0"/>
      <dgm:spPr/>
    </dgm:pt>
    <dgm:pt modelId="{303BEFAE-3019-CB4B-A153-BCF7FF53BF4F}" type="pres">
      <dgm:prSet presAssocID="{B1BF93D0-BEE7-454D-8292-A89AB3446685}" presName="rootText" presStyleLbl="node3" presStyleIdx="7" presStyleCnt="9" custLinFactNeighborX="94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C6DAE7-60D1-A84B-853C-E6362EF3969A}" type="pres">
      <dgm:prSet presAssocID="{B1BF93D0-BEE7-454D-8292-A89AB3446685}" presName="rootConnector" presStyleLbl="node3" presStyleIdx="7" presStyleCnt="9"/>
      <dgm:spPr/>
      <dgm:t>
        <a:bodyPr/>
        <a:lstStyle/>
        <a:p>
          <a:endParaRPr lang="en-US"/>
        </a:p>
      </dgm:t>
    </dgm:pt>
    <dgm:pt modelId="{736DDBA4-E71F-FC44-89D9-3779A2624A77}" type="pres">
      <dgm:prSet presAssocID="{B1BF93D0-BEE7-454D-8292-A89AB3446685}" presName="hierChild4" presStyleCnt="0"/>
      <dgm:spPr/>
    </dgm:pt>
    <dgm:pt modelId="{5067812D-0FC1-B740-A7A9-FD8AD7D5274C}" type="pres">
      <dgm:prSet presAssocID="{B1BF93D0-BEE7-454D-8292-A89AB3446685}" presName="hierChild5" presStyleCnt="0"/>
      <dgm:spPr/>
    </dgm:pt>
    <dgm:pt modelId="{3150BB13-F1A8-024C-B2E5-3D1CB55337B3}" type="pres">
      <dgm:prSet presAssocID="{223C2B00-6609-CF4F-8585-55668A03BB2C}" presName="Name37" presStyleLbl="parChTrans1D3" presStyleIdx="8" presStyleCnt="9"/>
      <dgm:spPr/>
      <dgm:t>
        <a:bodyPr/>
        <a:lstStyle/>
        <a:p>
          <a:endParaRPr lang="en-US"/>
        </a:p>
      </dgm:t>
    </dgm:pt>
    <dgm:pt modelId="{5E7015AE-662D-6943-91E7-10DF29B35505}" type="pres">
      <dgm:prSet presAssocID="{76217D01-4045-524B-8CCF-0CADFCBB28B1}" presName="hierRoot2" presStyleCnt="0">
        <dgm:presLayoutVars>
          <dgm:hierBranch val="init"/>
        </dgm:presLayoutVars>
      </dgm:prSet>
      <dgm:spPr/>
    </dgm:pt>
    <dgm:pt modelId="{B1AC1BAD-2773-154B-9BD1-2A3F47DD6195}" type="pres">
      <dgm:prSet presAssocID="{76217D01-4045-524B-8CCF-0CADFCBB28B1}" presName="rootComposite" presStyleCnt="0"/>
      <dgm:spPr/>
    </dgm:pt>
    <dgm:pt modelId="{83B29C34-7F51-9E4A-AA22-17D3E664A5C9}" type="pres">
      <dgm:prSet presAssocID="{76217D01-4045-524B-8CCF-0CADFCBB28B1}" presName="rootText" presStyleLbl="node3" presStyleIdx="8" presStyleCnt="9" custLinFactNeighborX="94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1CCCA-B3EC-5046-88AC-0C8325171951}" type="pres">
      <dgm:prSet presAssocID="{76217D01-4045-524B-8CCF-0CADFCBB28B1}" presName="rootConnector" presStyleLbl="node3" presStyleIdx="8" presStyleCnt="9"/>
      <dgm:spPr/>
      <dgm:t>
        <a:bodyPr/>
        <a:lstStyle/>
        <a:p>
          <a:endParaRPr lang="en-US"/>
        </a:p>
      </dgm:t>
    </dgm:pt>
    <dgm:pt modelId="{AF5D5800-7E7D-614A-953B-E49D4F7EA9EC}" type="pres">
      <dgm:prSet presAssocID="{76217D01-4045-524B-8CCF-0CADFCBB28B1}" presName="hierChild4" presStyleCnt="0"/>
      <dgm:spPr/>
    </dgm:pt>
    <dgm:pt modelId="{14CBD56D-DC6C-9A4E-A9DA-4376E53B6D10}" type="pres">
      <dgm:prSet presAssocID="{76217D01-4045-524B-8CCF-0CADFCBB28B1}" presName="hierChild5" presStyleCnt="0"/>
      <dgm:spPr/>
    </dgm:pt>
    <dgm:pt modelId="{19F15F5C-CBA1-024A-8010-EBC527351CD1}" type="pres">
      <dgm:prSet presAssocID="{CF0C05CE-182B-5149-B431-DFEA486C0373}" presName="hierChild5" presStyleCnt="0"/>
      <dgm:spPr/>
    </dgm:pt>
    <dgm:pt modelId="{51FF5013-5EE9-3243-887D-3EAD188DE41F}" type="pres">
      <dgm:prSet presAssocID="{5DD48F71-8E6B-0641-B61D-3FB1652271B5}" presName="hierChild3" presStyleCnt="0"/>
      <dgm:spPr/>
    </dgm:pt>
  </dgm:ptLst>
  <dgm:cxnLst>
    <dgm:cxn modelId="{33FD9FB0-3B78-D74A-873A-A3296C4399CE}" type="presOf" srcId="{21430418-FEA1-A346-90C0-F7CD9E05BD9D}" destId="{EDE1C569-F298-F94D-A5C5-1A3C106CDCBB}" srcOrd="0" destOrd="0" presId="urn:microsoft.com/office/officeart/2005/8/layout/orgChart1"/>
    <dgm:cxn modelId="{A0378C40-B203-AD47-B2C2-7CFCDF96BD98}" type="presOf" srcId="{C17BB62E-F4B2-DB40-AEDC-9FD0711ED460}" destId="{A7F49AAD-1524-F644-A83E-EAFBB28E26DC}" srcOrd="0" destOrd="0" presId="urn:microsoft.com/office/officeart/2005/8/layout/orgChart1"/>
    <dgm:cxn modelId="{CA9588ED-9EAC-8041-A452-35586861F367}" type="presOf" srcId="{BF4C2991-121A-4048-9C95-3F1AFBD054AA}" destId="{1E0C8775-0CA0-484D-8BDA-71BE1CFC7944}" srcOrd="1" destOrd="0" presId="urn:microsoft.com/office/officeart/2005/8/layout/orgChart1"/>
    <dgm:cxn modelId="{193E27CA-FDC1-EF49-AF95-7BC8B0FB11E6}" type="presOf" srcId="{66192B01-47EA-6546-909E-F551AD9CA8E7}" destId="{A165FDCC-892D-0146-A2DA-9357779E1C4D}" srcOrd="0" destOrd="0" presId="urn:microsoft.com/office/officeart/2005/8/layout/orgChart1"/>
    <dgm:cxn modelId="{FF38F1A5-175F-8841-9244-F1C66C1EB773}" srcId="{CF0C05CE-182B-5149-B431-DFEA486C0373}" destId="{B1BF93D0-BEE7-454D-8292-A89AB3446685}" srcOrd="2" destOrd="0" parTransId="{64F0A4D8-C2D5-8D40-A48B-F3A9AEB27E3F}" sibTransId="{336C3633-0C35-C344-AB6D-AFF07F2B0483}"/>
    <dgm:cxn modelId="{FCFD340D-9879-A949-B112-F5E05A2E984E}" type="presOf" srcId="{CB629F56-DE36-DE44-AA71-5D2FFB456E20}" destId="{BD7F9409-037A-4F4E-BF57-96595DAF25D7}" srcOrd="0" destOrd="0" presId="urn:microsoft.com/office/officeart/2005/8/layout/orgChart1"/>
    <dgm:cxn modelId="{A910A92E-BA0A-CB4B-BDA1-A4FE4236E978}" type="presOf" srcId="{1C55B1DE-29E9-7542-89CA-C6F786222049}" destId="{073D10AF-DF23-7540-8A59-BE2DEE7E8551}" srcOrd="1" destOrd="0" presId="urn:microsoft.com/office/officeart/2005/8/layout/orgChart1"/>
    <dgm:cxn modelId="{A3B0699C-5ACA-394C-8D13-928AF8B3BB08}" srcId="{CF0C05CE-182B-5149-B431-DFEA486C0373}" destId="{CE92CF5B-76D7-8A42-879E-40D5B5BA32EB}" srcOrd="0" destOrd="0" parTransId="{B65C2FC6-D57A-A047-BB45-7ABFF9CE6723}" sibTransId="{4669AD1B-3470-2E46-8663-0EE801032498}"/>
    <dgm:cxn modelId="{2E9F8B3A-6D8C-564F-9A74-A54B3D6BCB25}" srcId="{1C55B1DE-29E9-7542-89CA-C6F786222049}" destId="{BF4C2991-121A-4048-9C95-3F1AFBD054AA}" srcOrd="1" destOrd="0" parTransId="{F88EA666-41EB-B04F-9A06-56D3310DA77F}" sibTransId="{52885DF0-5A44-BE4E-8ECD-F3B8C2FD8225}"/>
    <dgm:cxn modelId="{B8E3E6C3-548C-0F48-94A5-B790D5ABCABC}" type="presOf" srcId="{76217D01-4045-524B-8CCF-0CADFCBB28B1}" destId="{83B29C34-7F51-9E4A-AA22-17D3E664A5C9}" srcOrd="0" destOrd="0" presId="urn:microsoft.com/office/officeart/2005/8/layout/orgChart1"/>
    <dgm:cxn modelId="{A682E1A7-350E-4D43-B32D-9E7607C0A8C1}" type="presOf" srcId="{BE3FA3C1-E470-EA4E-9121-6BB384DE615B}" destId="{BC5180B3-0DCE-974F-8CDC-38BF066C75AF}" srcOrd="0" destOrd="0" presId="urn:microsoft.com/office/officeart/2005/8/layout/orgChart1"/>
    <dgm:cxn modelId="{DAA36BD6-8006-F64A-824B-42C3D1FA7341}" type="presOf" srcId="{9218F2B3-6B38-C844-9CCC-CA0DD1160AD2}" destId="{C7B31DA8-C22E-0742-B27E-36260C1BE76C}" srcOrd="0" destOrd="0" presId="urn:microsoft.com/office/officeart/2005/8/layout/orgChart1"/>
    <dgm:cxn modelId="{022E0BAC-2A49-454E-9B8A-4F30112D57E2}" type="presOf" srcId="{CE92CF5B-76D7-8A42-879E-40D5B5BA32EB}" destId="{EB97864A-9604-0F46-9D6E-33C4E91CC5F9}" srcOrd="1" destOrd="0" presId="urn:microsoft.com/office/officeart/2005/8/layout/orgChart1"/>
    <dgm:cxn modelId="{FE6FCB2F-56A5-9F4E-AE04-6F771F238120}" type="presOf" srcId="{75C271BE-A6DB-6E46-A85D-A220768D2DC9}" destId="{564B3705-E587-5C4B-92FE-25F08C4FDB2C}" srcOrd="1" destOrd="0" presId="urn:microsoft.com/office/officeart/2005/8/layout/orgChart1"/>
    <dgm:cxn modelId="{EB1308F1-9DDA-1A4F-A02D-F8BDFF83E9FE}" type="presOf" srcId="{B1BF93D0-BEE7-454D-8292-A89AB3446685}" destId="{66C6DAE7-60D1-A84B-853C-E6362EF3969A}" srcOrd="1" destOrd="0" presId="urn:microsoft.com/office/officeart/2005/8/layout/orgChart1"/>
    <dgm:cxn modelId="{ED7E6020-69C3-C644-A310-A9F46C3CEC6D}" srcId="{5DD48F71-8E6B-0641-B61D-3FB1652271B5}" destId="{CF0C05CE-182B-5149-B431-DFEA486C0373}" srcOrd="2" destOrd="0" parTransId="{CB4D26D7-5A84-A44D-8CB8-255D176AD2FC}" sibTransId="{E40A27B2-45D7-C249-ACF8-2402E0902BDD}"/>
    <dgm:cxn modelId="{34069E94-831F-494A-9BAC-8E420F630070}" type="presOf" srcId="{1C55B1DE-29E9-7542-89CA-C6F786222049}" destId="{924E011F-4BFE-9F45-9757-3D7BE09C7B8E}" srcOrd="0" destOrd="0" presId="urn:microsoft.com/office/officeart/2005/8/layout/orgChart1"/>
    <dgm:cxn modelId="{0D728488-8B10-4642-92AA-7C64A37EDE6E}" type="presOf" srcId="{CE92CF5B-76D7-8A42-879E-40D5B5BA32EB}" destId="{590EFA2F-8C0D-7947-9A3F-8558032A088A}" srcOrd="0" destOrd="0" presId="urn:microsoft.com/office/officeart/2005/8/layout/orgChart1"/>
    <dgm:cxn modelId="{0803868E-63E8-544A-9798-487DCFF7C2D8}" srcId="{F19080FE-67B0-7848-8773-363B426B4C74}" destId="{75C271BE-A6DB-6E46-A85D-A220768D2DC9}" srcOrd="2" destOrd="0" parTransId="{CB629F56-DE36-DE44-AA71-5D2FFB456E20}" sibTransId="{F9B5681F-B497-A241-88DE-33203B5D8D2E}"/>
    <dgm:cxn modelId="{43A944F1-9076-6D44-82DF-CFD9A9519335}" type="presOf" srcId="{CF0C05CE-182B-5149-B431-DFEA486C0373}" destId="{AC6696B3-690D-634C-94AF-F18CE368F37A}" srcOrd="0" destOrd="0" presId="urn:microsoft.com/office/officeart/2005/8/layout/orgChart1"/>
    <dgm:cxn modelId="{4479D178-DC45-544C-B478-715DF23CFDFB}" type="presOf" srcId="{5DD48F71-8E6B-0641-B61D-3FB1652271B5}" destId="{DE3D2F6F-07B2-2446-B360-C1BFE75CB437}" srcOrd="0" destOrd="0" presId="urn:microsoft.com/office/officeart/2005/8/layout/orgChart1"/>
    <dgm:cxn modelId="{39FDA9BA-7C11-EE46-9876-018AB5EFE712}" type="presOf" srcId="{5DD48F71-8E6B-0641-B61D-3FB1652271B5}" destId="{6651F841-0F64-D247-8853-DC1A4B8D8CD0}" srcOrd="1" destOrd="0" presId="urn:microsoft.com/office/officeart/2005/8/layout/orgChart1"/>
    <dgm:cxn modelId="{64072A9D-5654-1140-A994-029FBFDD5EDF}" type="presOf" srcId="{F19080FE-67B0-7848-8773-363B426B4C74}" destId="{776D64DE-0E1D-9144-977E-C8823745490E}" srcOrd="1" destOrd="0" presId="urn:microsoft.com/office/officeart/2005/8/layout/orgChart1"/>
    <dgm:cxn modelId="{988CDD50-FD82-BC41-981F-CB323270C3AB}" type="presOf" srcId="{4FFBABBB-556B-B542-9187-512D94D29C11}" destId="{04D6CF0D-7991-804F-8DAF-428271DD9A79}" srcOrd="0" destOrd="0" presId="urn:microsoft.com/office/officeart/2005/8/layout/orgChart1"/>
    <dgm:cxn modelId="{9C0ECA81-121A-BA42-8BF4-143EB8EE5084}" type="presOf" srcId="{D98FD84A-C9F9-914C-8682-E7D3623C180D}" destId="{9A07FF0B-87AA-2B43-9CF0-1703032688A4}" srcOrd="0" destOrd="0" presId="urn:microsoft.com/office/officeart/2005/8/layout/orgChart1"/>
    <dgm:cxn modelId="{EE75B765-1E95-9745-B322-1A199FAB0C78}" srcId="{D5E138F5-9777-3048-9968-1EB60CD9F61C}" destId="{5DD48F71-8E6B-0641-B61D-3FB1652271B5}" srcOrd="0" destOrd="0" parTransId="{1FA2149C-CE91-8944-BF71-80245813C4A0}" sibTransId="{E2E123D9-FBD7-9C47-9F61-2C088FB04F45}"/>
    <dgm:cxn modelId="{5738275D-9EBF-F841-9671-E8A9754C9BEA}" type="presOf" srcId="{D5E138F5-9777-3048-9968-1EB60CD9F61C}" destId="{0A1B5F4D-9EB8-554C-BCC1-BF59932A578D}" srcOrd="0" destOrd="0" presId="urn:microsoft.com/office/officeart/2005/8/layout/orgChart1"/>
    <dgm:cxn modelId="{40E52BE7-CFB9-4741-AFB6-D1E70CB6BE24}" srcId="{F19080FE-67B0-7848-8773-363B426B4C74}" destId="{AAEAD20D-F76C-E94D-AEB8-EE4F0B7B0E7D}" srcOrd="1" destOrd="0" parTransId="{9218F2B3-6B38-C844-9CCC-CA0DD1160AD2}" sibTransId="{0764F6C0-D1DF-AE49-876C-DE29B1ADFB91}"/>
    <dgm:cxn modelId="{01C90CA3-5FA2-E541-90D5-3D30D87CEE71}" srcId="{5DD48F71-8E6B-0641-B61D-3FB1652271B5}" destId="{1C55B1DE-29E9-7542-89CA-C6F786222049}" srcOrd="1" destOrd="0" parTransId="{36315FD7-ED01-BD49-AB15-A2DD0F6986B9}" sibTransId="{AAA7D7E9-2382-0842-8AC7-F04775D7362B}"/>
    <dgm:cxn modelId="{B8CE8D7C-AEF4-C347-B34F-D33E6C79B1E9}" srcId="{CF0C05CE-182B-5149-B431-DFEA486C0373}" destId="{76217D01-4045-524B-8CCF-0CADFCBB28B1}" srcOrd="3" destOrd="0" parTransId="{223C2B00-6609-CF4F-8585-55668A03BB2C}" sibTransId="{D0FF418D-6D2D-1E4E-84B0-A3E186B73204}"/>
    <dgm:cxn modelId="{9A5DB199-AC59-984B-986C-9E40806A914E}" type="presOf" srcId="{CF0C05CE-182B-5149-B431-DFEA486C0373}" destId="{152988E9-8821-0F4A-A86F-6194661C3569}" srcOrd="1" destOrd="0" presId="urn:microsoft.com/office/officeart/2005/8/layout/orgChart1"/>
    <dgm:cxn modelId="{8E4E67D4-66C7-5F4D-9EE4-CFAC14C35C1F}" type="presOf" srcId="{CB4D26D7-5A84-A44D-8CB8-255D176AD2FC}" destId="{571666B6-18D4-C34C-B1AF-A5E739A44306}" srcOrd="0" destOrd="0" presId="urn:microsoft.com/office/officeart/2005/8/layout/orgChart1"/>
    <dgm:cxn modelId="{B21E93D1-25AC-FA48-B6F9-F3B455C1B4B2}" type="presOf" srcId="{C17BB62E-F4B2-DB40-AEDC-9FD0711ED460}" destId="{C4D01F51-7A25-8C41-B663-213978DB2E68}" srcOrd="1" destOrd="0" presId="urn:microsoft.com/office/officeart/2005/8/layout/orgChart1"/>
    <dgm:cxn modelId="{78FDEB8C-852F-5C44-A42F-1F174082D101}" srcId="{CF0C05CE-182B-5149-B431-DFEA486C0373}" destId="{D98FD84A-C9F9-914C-8682-E7D3623C180D}" srcOrd="1" destOrd="0" parTransId="{21430418-FEA1-A346-90C0-F7CD9E05BD9D}" sibTransId="{54BEC751-6583-1A41-801D-81F9EDE68D45}"/>
    <dgm:cxn modelId="{501B42A2-EA13-8744-B605-7D6BCE1AC48E}" type="presOf" srcId="{F88EA666-41EB-B04F-9A06-56D3310DA77F}" destId="{F829D67E-9115-CD45-8508-606D089C2592}" srcOrd="0" destOrd="0" presId="urn:microsoft.com/office/officeart/2005/8/layout/orgChart1"/>
    <dgm:cxn modelId="{3D2603B2-B635-4A40-A7FA-606FB2499A6B}" srcId="{5DD48F71-8E6B-0641-B61D-3FB1652271B5}" destId="{F19080FE-67B0-7848-8773-363B426B4C74}" srcOrd="0" destOrd="0" parTransId="{4FFBABBB-556B-B542-9187-512D94D29C11}" sibTransId="{A9D7041C-E814-1649-A7B1-9971B072171C}"/>
    <dgm:cxn modelId="{F0D90B2F-3ACC-CF46-9F91-5870523A190B}" type="presOf" srcId="{B65C2FC6-D57A-A047-BB45-7ABFF9CE6723}" destId="{72A39937-D313-5E4C-AA13-1D08003BB774}" srcOrd="0" destOrd="0" presId="urn:microsoft.com/office/officeart/2005/8/layout/orgChart1"/>
    <dgm:cxn modelId="{C4853E18-318B-FB47-87BA-405CCADC2AE2}" type="presOf" srcId="{BF4C2991-121A-4048-9C95-3F1AFBD054AA}" destId="{0F93B0BB-817E-6249-B7E0-3054AFA3316D}" srcOrd="0" destOrd="0" presId="urn:microsoft.com/office/officeart/2005/8/layout/orgChart1"/>
    <dgm:cxn modelId="{C926A9A2-3AAF-8048-AC92-5EC61358F34D}" type="presOf" srcId="{AAEAD20D-F76C-E94D-AEB8-EE4F0B7B0E7D}" destId="{55366EA7-8649-4C4B-B020-C7FB8B983E8F}" srcOrd="1" destOrd="0" presId="urn:microsoft.com/office/officeart/2005/8/layout/orgChart1"/>
    <dgm:cxn modelId="{1193405C-AABE-3A4E-8AF8-415FC2C9621F}" srcId="{F19080FE-67B0-7848-8773-363B426B4C74}" destId="{C17BB62E-F4B2-DB40-AEDC-9FD0711ED460}" srcOrd="0" destOrd="0" parTransId="{BE3FA3C1-E470-EA4E-9121-6BB384DE615B}" sibTransId="{CB67A722-F268-A74D-B337-A4A93D5BE327}"/>
    <dgm:cxn modelId="{BA635C73-9EFA-424C-822D-1057719BFC62}" type="presOf" srcId="{76217D01-4045-524B-8CCF-0CADFCBB28B1}" destId="{2DB1CCCA-B3EC-5046-88AC-0C8325171951}" srcOrd="1" destOrd="0" presId="urn:microsoft.com/office/officeart/2005/8/layout/orgChart1"/>
    <dgm:cxn modelId="{19B8A4E0-1016-0E4E-992A-FF6E67869E06}" type="presOf" srcId="{36315FD7-ED01-BD49-AB15-A2DD0F6986B9}" destId="{2CF6B771-F13A-264A-82A7-C3AF2D308699}" srcOrd="0" destOrd="0" presId="urn:microsoft.com/office/officeart/2005/8/layout/orgChart1"/>
    <dgm:cxn modelId="{1BFF1C34-8B69-5F40-9039-1E7CA54A861B}" type="presOf" srcId="{75C271BE-A6DB-6E46-A85D-A220768D2DC9}" destId="{B4138875-3EB8-9948-9AE9-0E8154210F22}" srcOrd="0" destOrd="0" presId="urn:microsoft.com/office/officeart/2005/8/layout/orgChart1"/>
    <dgm:cxn modelId="{AA118D9F-001B-E444-A797-F083B105CEE2}" type="presOf" srcId="{223C2B00-6609-CF4F-8585-55668A03BB2C}" destId="{3150BB13-F1A8-024C-B2E5-3D1CB55337B3}" srcOrd="0" destOrd="0" presId="urn:microsoft.com/office/officeart/2005/8/layout/orgChart1"/>
    <dgm:cxn modelId="{416AFBE1-28A7-2742-A9AC-154E882FB023}" type="presOf" srcId="{B1BF93D0-BEE7-454D-8292-A89AB3446685}" destId="{303BEFAE-3019-CB4B-A153-BCF7FF53BF4F}" srcOrd="0" destOrd="0" presId="urn:microsoft.com/office/officeart/2005/8/layout/orgChart1"/>
    <dgm:cxn modelId="{653DFE8F-5069-7D4D-8E00-62401F31EBBB}" type="presOf" srcId="{64F0A4D8-C2D5-8D40-A48B-F3A9AEB27E3F}" destId="{CBF32049-5873-264E-BA49-382B2CBFEF69}" srcOrd="0" destOrd="0" presId="urn:microsoft.com/office/officeart/2005/8/layout/orgChart1"/>
    <dgm:cxn modelId="{2FD4051F-0450-CC40-B4E1-169C5019F619}" type="presOf" srcId="{AAEAD20D-F76C-E94D-AEB8-EE4F0B7B0E7D}" destId="{227BB3E4-98B6-1D43-A7E4-F34E2FE41212}" srcOrd="0" destOrd="0" presId="urn:microsoft.com/office/officeart/2005/8/layout/orgChart1"/>
    <dgm:cxn modelId="{A7C2C474-7368-644B-80F6-A54ED3CE6E3E}" type="presOf" srcId="{BB55BB0F-614A-3045-AE53-748C508AB5F1}" destId="{37092CEB-DE24-1C42-A4B0-706A63C42204}" srcOrd="1" destOrd="0" presId="urn:microsoft.com/office/officeart/2005/8/layout/orgChart1"/>
    <dgm:cxn modelId="{612C66DF-1170-7D4A-B57A-95C94058908C}" type="presOf" srcId="{D98FD84A-C9F9-914C-8682-E7D3623C180D}" destId="{5CD459CD-ECCD-1B42-85F6-A43623804480}" srcOrd="1" destOrd="0" presId="urn:microsoft.com/office/officeart/2005/8/layout/orgChart1"/>
    <dgm:cxn modelId="{603115AF-5EF3-3F41-8C37-1CC2F2FABA6A}" type="presOf" srcId="{BB55BB0F-614A-3045-AE53-748C508AB5F1}" destId="{7E9FF8EE-6E8C-3B47-8A1D-B81B0126AC7C}" srcOrd="0" destOrd="0" presId="urn:microsoft.com/office/officeart/2005/8/layout/orgChart1"/>
    <dgm:cxn modelId="{F4658448-FD15-4E4D-AD41-2FDC04BE642B}" srcId="{1C55B1DE-29E9-7542-89CA-C6F786222049}" destId="{BB55BB0F-614A-3045-AE53-748C508AB5F1}" srcOrd="0" destOrd="0" parTransId="{66192B01-47EA-6546-909E-F551AD9CA8E7}" sibTransId="{50C6FCF8-FFC8-E749-9BBC-71E97B7E9163}"/>
    <dgm:cxn modelId="{741925F1-916B-3D43-8FB6-81E7B6DFC14F}" type="presOf" srcId="{F19080FE-67B0-7848-8773-363B426B4C74}" destId="{1400EFCF-820E-AC42-B576-D374A8A57069}" srcOrd="0" destOrd="0" presId="urn:microsoft.com/office/officeart/2005/8/layout/orgChart1"/>
    <dgm:cxn modelId="{E027036C-7516-2446-A27E-055D7C8EB3BD}" type="presParOf" srcId="{0A1B5F4D-9EB8-554C-BCC1-BF59932A578D}" destId="{76692A4C-0CE6-604B-9B2E-8E29FF2787D8}" srcOrd="0" destOrd="0" presId="urn:microsoft.com/office/officeart/2005/8/layout/orgChart1"/>
    <dgm:cxn modelId="{0329FE1A-5700-1B42-B95A-F826BC435A8F}" type="presParOf" srcId="{76692A4C-0CE6-604B-9B2E-8E29FF2787D8}" destId="{C0BD2400-122E-5F4C-8516-CB421BC80384}" srcOrd="0" destOrd="0" presId="urn:microsoft.com/office/officeart/2005/8/layout/orgChart1"/>
    <dgm:cxn modelId="{32A6E060-A79C-EC40-8149-361C5E13308E}" type="presParOf" srcId="{C0BD2400-122E-5F4C-8516-CB421BC80384}" destId="{DE3D2F6F-07B2-2446-B360-C1BFE75CB437}" srcOrd="0" destOrd="0" presId="urn:microsoft.com/office/officeart/2005/8/layout/orgChart1"/>
    <dgm:cxn modelId="{C3ECD0C6-99D6-1A4E-BC89-C7965E2305B4}" type="presParOf" srcId="{C0BD2400-122E-5F4C-8516-CB421BC80384}" destId="{6651F841-0F64-D247-8853-DC1A4B8D8CD0}" srcOrd="1" destOrd="0" presId="urn:microsoft.com/office/officeart/2005/8/layout/orgChart1"/>
    <dgm:cxn modelId="{15E49ECC-7D57-934A-B3E2-3953822EE701}" type="presParOf" srcId="{76692A4C-0CE6-604B-9B2E-8E29FF2787D8}" destId="{1254E81A-5301-924A-B828-F39F5C512D5D}" srcOrd="1" destOrd="0" presId="urn:microsoft.com/office/officeart/2005/8/layout/orgChart1"/>
    <dgm:cxn modelId="{4A99F819-6AC6-5242-8715-F49A4FA16E4B}" type="presParOf" srcId="{1254E81A-5301-924A-B828-F39F5C512D5D}" destId="{04D6CF0D-7991-804F-8DAF-428271DD9A79}" srcOrd="0" destOrd="0" presId="urn:microsoft.com/office/officeart/2005/8/layout/orgChart1"/>
    <dgm:cxn modelId="{B0E3DA74-8887-9442-B3BE-C968FF7EB136}" type="presParOf" srcId="{1254E81A-5301-924A-B828-F39F5C512D5D}" destId="{A00FF513-5AA8-8745-B4BC-62DD49118FD3}" srcOrd="1" destOrd="0" presId="urn:microsoft.com/office/officeart/2005/8/layout/orgChart1"/>
    <dgm:cxn modelId="{87E351CF-4753-5A47-B589-394EFEA0FF04}" type="presParOf" srcId="{A00FF513-5AA8-8745-B4BC-62DD49118FD3}" destId="{69755961-863E-3A4A-98F7-FDC5D46BA5D9}" srcOrd="0" destOrd="0" presId="urn:microsoft.com/office/officeart/2005/8/layout/orgChart1"/>
    <dgm:cxn modelId="{06A22F1C-8DFB-CC47-B0EF-CF24255E7C11}" type="presParOf" srcId="{69755961-863E-3A4A-98F7-FDC5D46BA5D9}" destId="{1400EFCF-820E-AC42-B576-D374A8A57069}" srcOrd="0" destOrd="0" presId="urn:microsoft.com/office/officeart/2005/8/layout/orgChart1"/>
    <dgm:cxn modelId="{0332B0A6-8FBB-E446-A52D-1EADF06E6DDB}" type="presParOf" srcId="{69755961-863E-3A4A-98F7-FDC5D46BA5D9}" destId="{776D64DE-0E1D-9144-977E-C8823745490E}" srcOrd="1" destOrd="0" presId="urn:microsoft.com/office/officeart/2005/8/layout/orgChart1"/>
    <dgm:cxn modelId="{4412F7E3-2F32-B24F-B45C-7769EBE13D41}" type="presParOf" srcId="{A00FF513-5AA8-8745-B4BC-62DD49118FD3}" destId="{106450B7-B27D-394C-A53E-DA3975FC337C}" srcOrd="1" destOrd="0" presId="urn:microsoft.com/office/officeart/2005/8/layout/orgChart1"/>
    <dgm:cxn modelId="{B3FA9F05-0E31-9E49-A8D7-B5A80B869563}" type="presParOf" srcId="{106450B7-B27D-394C-A53E-DA3975FC337C}" destId="{BC5180B3-0DCE-974F-8CDC-38BF066C75AF}" srcOrd="0" destOrd="0" presId="urn:microsoft.com/office/officeart/2005/8/layout/orgChart1"/>
    <dgm:cxn modelId="{73AB73F1-4416-7641-934B-3A32C6ECEC27}" type="presParOf" srcId="{106450B7-B27D-394C-A53E-DA3975FC337C}" destId="{05C2F6F9-8796-C641-98D0-2A47D9A5D99A}" srcOrd="1" destOrd="0" presId="urn:microsoft.com/office/officeart/2005/8/layout/orgChart1"/>
    <dgm:cxn modelId="{17EE0250-4941-0049-B39B-5FC120926E75}" type="presParOf" srcId="{05C2F6F9-8796-C641-98D0-2A47D9A5D99A}" destId="{FA3E6B60-2BAD-604A-B7E7-A579731EA3DF}" srcOrd="0" destOrd="0" presId="urn:microsoft.com/office/officeart/2005/8/layout/orgChart1"/>
    <dgm:cxn modelId="{8CC4DCFB-6E37-804E-8B8A-1860467D6FA0}" type="presParOf" srcId="{FA3E6B60-2BAD-604A-B7E7-A579731EA3DF}" destId="{A7F49AAD-1524-F644-A83E-EAFBB28E26DC}" srcOrd="0" destOrd="0" presId="urn:microsoft.com/office/officeart/2005/8/layout/orgChart1"/>
    <dgm:cxn modelId="{4079D5A1-F4F6-E844-9D1A-D468619DA286}" type="presParOf" srcId="{FA3E6B60-2BAD-604A-B7E7-A579731EA3DF}" destId="{C4D01F51-7A25-8C41-B663-213978DB2E68}" srcOrd="1" destOrd="0" presId="urn:microsoft.com/office/officeart/2005/8/layout/orgChart1"/>
    <dgm:cxn modelId="{3B9C0E58-02DA-124E-9ECF-6D2C604D249D}" type="presParOf" srcId="{05C2F6F9-8796-C641-98D0-2A47D9A5D99A}" destId="{2015A37B-A7E1-4D42-B3CE-1137EA606A4D}" srcOrd="1" destOrd="0" presId="urn:microsoft.com/office/officeart/2005/8/layout/orgChart1"/>
    <dgm:cxn modelId="{7C9F7F0A-A031-8E47-A9F5-7686FD39B075}" type="presParOf" srcId="{05C2F6F9-8796-C641-98D0-2A47D9A5D99A}" destId="{5D22CF1E-0499-8748-BC61-32BDAAFD5DEE}" srcOrd="2" destOrd="0" presId="urn:microsoft.com/office/officeart/2005/8/layout/orgChart1"/>
    <dgm:cxn modelId="{9E58C10F-DC83-FF4E-BDDD-6B5ED02A4AD0}" type="presParOf" srcId="{106450B7-B27D-394C-A53E-DA3975FC337C}" destId="{C7B31DA8-C22E-0742-B27E-36260C1BE76C}" srcOrd="2" destOrd="0" presId="urn:microsoft.com/office/officeart/2005/8/layout/orgChart1"/>
    <dgm:cxn modelId="{FA291C5A-5A3F-4B4C-B904-DB214B5C2057}" type="presParOf" srcId="{106450B7-B27D-394C-A53E-DA3975FC337C}" destId="{58E55560-8068-6640-A701-E4D2BB8F4EF1}" srcOrd="3" destOrd="0" presId="urn:microsoft.com/office/officeart/2005/8/layout/orgChart1"/>
    <dgm:cxn modelId="{6E09E68E-E780-A643-AB32-8D8933A547C1}" type="presParOf" srcId="{58E55560-8068-6640-A701-E4D2BB8F4EF1}" destId="{3E56E099-A5B6-E749-BE13-3E7AB81763B1}" srcOrd="0" destOrd="0" presId="urn:microsoft.com/office/officeart/2005/8/layout/orgChart1"/>
    <dgm:cxn modelId="{10E417E2-3CFA-2447-9D73-F589E7AAC713}" type="presParOf" srcId="{3E56E099-A5B6-E749-BE13-3E7AB81763B1}" destId="{227BB3E4-98B6-1D43-A7E4-F34E2FE41212}" srcOrd="0" destOrd="0" presId="urn:microsoft.com/office/officeart/2005/8/layout/orgChart1"/>
    <dgm:cxn modelId="{C72B2C06-4E48-CE40-8ABD-1EF24FCBD44E}" type="presParOf" srcId="{3E56E099-A5B6-E749-BE13-3E7AB81763B1}" destId="{55366EA7-8649-4C4B-B020-C7FB8B983E8F}" srcOrd="1" destOrd="0" presId="urn:microsoft.com/office/officeart/2005/8/layout/orgChart1"/>
    <dgm:cxn modelId="{AAD27F25-1CA1-6A4F-9FE2-B11D07924F54}" type="presParOf" srcId="{58E55560-8068-6640-A701-E4D2BB8F4EF1}" destId="{0810BC31-0549-354A-AB3C-E388BBBD26AE}" srcOrd="1" destOrd="0" presId="urn:microsoft.com/office/officeart/2005/8/layout/orgChart1"/>
    <dgm:cxn modelId="{C1670B92-76FD-D54D-A6D6-894BBEC0394D}" type="presParOf" srcId="{58E55560-8068-6640-A701-E4D2BB8F4EF1}" destId="{46F2E803-B269-E34C-A164-A2E390A5C745}" srcOrd="2" destOrd="0" presId="urn:microsoft.com/office/officeart/2005/8/layout/orgChart1"/>
    <dgm:cxn modelId="{46464E8E-3D61-6249-941B-AD45469AD600}" type="presParOf" srcId="{106450B7-B27D-394C-A53E-DA3975FC337C}" destId="{BD7F9409-037A-4F4E-BF57-96595DAF25D7}" srcOrd="4" destOrd="0" presId="urn:microsoft.com/office/officeart/2005/8/layout/orgChart1"/>
    <dgm:cxn modelId="{F1DF4392-ECF0-8C4A-947F-FDBD4766AABD}" type="presParOf" srcId="{106450B7-B27D-394C-A53E-DA3975FC337C}" destId="{7E7B2EBB-AD58-9840-9FFE-E06FEFC11276}" srcOrd="5" destOrd="0" presId="urn:microsoft.com/office/officeart/2005/8/layout/orgChart1"/>
    <dgm:cxn modelId="{C96AB056-E54B-0542-88B0-22C6A8EDD99B}" type="presParOf" srcId="{7E7B2EBB-AD58-9840-9FFE-E06FEFC11276}" destId="{80FF2C61-B720-ED46-84B6-DA68657A291A}" srcOrd="0" destOrd="0" presId="urn:microsoft.com/office/officeart/2005/8/layout/orgChart1"/>
    <dgm:cxn modelId="{22222F19-9EB0-5D48-A1A8-DC134FA8CB34}" type="presParOf" srcId="{80FF2C61-B720-ED46-84B6-DA68657A291A}" destId="{B4138875-3EB8-9948-9AE9-0E8154210F22}" srcOrd="0" destOrd="0" presId="urn:microsoft.com/office/officeart/2005/8/layout/orgChart1"/>
    <dgm:cxn modelId="{B7D3A829-EA67-5F46-95C7-8193D0671001}" type="presParOf" srcId="{80FF2C61-B720-ED46-84B6-DA68657A291A}" destId="{564B3705-E587-5C4B-92FE-25F08C4FDB2C}" srcOrd="1" destOrd="0" presId="urn:microsoft.com/office/officeart/2005/8/layout/orgChart1"/>
    <dgm:cxn modelId="{4EAD24C7-E141-1741-BD68-4C701CB8BEE8}" type="presParOf" srcId="{7E7B2EBB-AD58-9840-9FFE-E06FEFC11276}" destId="{10E90892-3463-8448-8A30-9E16AC61E787}" srcOrd="1" destOrd="0" presId="urn:microsoft.com/office/officeart/2005/8/layout/orgChart1"/>
    <dgm:cxn modelId="{2A295763-9563-F44B-933B-1EBA4789E2AC}" type="presParOf" srcId="{7E7B2EBB-AD58-9840-9FFE-E06FEFC11276}" destId="{DBF97531-028C-B74B-8BC5-6A3E1BEC088D}" srcOrd="2" destOrd="0" presId="urn:microsoft.com/office/officeart/2005/8/layout/orgChart1"/>
    <dgm:cxn modelId="{DC3F40D3-3651-6242-B848-5457E7967DC0}" type="presParOf" srcId="{A00FF513-5AA8-8745-B4BC-62DD49118FD3}" destId="{77711F23-7E0D-6946-8632-6FCD038625E7}" srcOrd="2" destOrd="0" presId="urn:microsoft.com/office/officeart/2005/8/layout/orgChart1"/>
    <dgm:cxn modelId="{80011478-A168-1048-8253-492A65FC55A9}" type="presParOf" srcId="{1254E81A-5301-924A-B828-F39F5C512D5D}" destId="{2CF6B771-F13A-264A-82A7-C3AF2D308699}" srcOrd="2" destOrd="0" presId="urn:microsoft.com/office/officeart/2005/8/layout/orgChart1"/>
    <dgm:cxn modelId="{C77ADA2D-C500-A54A-98F0-909A5B8A5848}" type="presParOf" srcId="{1254E81A-5301-924A-B828-F39F5C512D5D}" destId="{BAD61174-AA45-264B-8FD7-9A4A92B68C22}" srcOrd="3" destOrd="0" presId="urn:microsoft.com/office/officeart/2005/8/layout/orgChart1"/>
    <dgm:cxn modelId="{EFE6BFBB-6163-1842-83BF-9A6B9091EDE8}" type="presParOf" srcId="{BAD61174-AA45-264B-8FD7-9A4A92B68C22}" destId="{BFCFA596-8EFD-734D-B02E-1A276DECB5CC}" srcOrd="0" destOrd="0" presId="urn:microsoft.com/office/officeart/2005/8/layout/orgChart1"/>
    <dgm:cxn modelId="{640FFB80-39B8-D44C-B30E-CEA473AA1C6A}" type="presParOf" srcId="{BFCFA596-8EFD-734D-B02E-1A276DECB5CC}" destId="{924E011F-4BFE-9F45-9757-3D7BE09C7B8E}" srcOrd="0" destOrd="0" presId="urn:microsoft.com/office/officeart/2005/8/layout/orgChart1"/>
    <dgm:cxn modelId="{DF0E1829-A9F4-9344-9DD3-BA169179F68D}" type="presParOf" srcId="{BFCFA596-8EFD-734D-B02E-1A276DECB5CC}" destId="{073D10AF-DF23-7540-8A59-BE2DEE7E8551}" srcOrd="1" destOrd="0" presId="urn:microsoft.com/office/officeart/2005/8/layout/orgChart1"/>
    <dgm:cxn modelId="{C06FF780-23B4-844D-99F5-18576D385C71}" type="presParOf" srcId="{BAD61174-AA45-264B-8FD7-9A4A92B68C22}" destId="{D550BFAD-D4D8-6844-95A5-8ADA83358655}" srcOrd="1" destOrd="0" presId="urn:microsoft.com/office/officeart/2005/8/layout/orgChart1"/>
    <dgm:cxn modelId="{72199A49-2F9D-6942-9C6B-F3EE35BFEED0}" type="presParOf" srcId="{D550BFAD-D4D8-6844-95A5-8ADA83358655}" destId="{A165FDCC-892D-0146-A2DA-9357779E1C4D}" srcOrd="0" destOrd="0" presId="urn:microsoft.com/office/officeart/2005/8/layout/orgChart1"/>
    <dgm:cxn modelId="{C0357337-299B-F346-BD58-4D955EFEA2EE}" type="presParOf" srcId="{D550BFAD-D4D8-6844-95A5-8ADA83358655}" destId="{8C589F3E-FEDE-5247-ABBB-F79D579DD972}" srcOrd="1" destOrd="0" presId="urn:microsoft.com/office/officeart/2005/8/layout/orgChart1"/>
    <dgm:cxn modelId="{AE9DCF0A-FD4D-DD4C-8E61-E4E4D50674E7}" type="presParOf" srcId="{8C589F3E-FEDE-5247-ABBB-F79D579DD972}" destId="{E3A23377-B569-3A4F-A6CA-8C325722CAB4}" srcOrd="0" destOrd="0" presId="urn:microsoft.com/office/officeart/2005/8/layout/orgChart1"/>
    <dgm:cxn modelId="{8D1D6EFC-BC84-3040-BA9B-66225FDDEB72}" type="presParOf" srcId="{E3A23377-B569-3A4F-A6CA-8C325722CAB4}" destId="{7E9FF8EE-6E8C-3B47-8A1D-B81B0126AC7C}" srcOrd="0" destOrd="0" presId="urn:microsoft.com/office/officeart/2005/8/layout/orgChart1"/>
    <dgm:cxn modelId="{5E4F62D1-5446-404F-8303-9A0A4134A048}" type="presParOf" srcId="{E3A23377-B569-3A4F-A6CA-8C325722CAB4}" destId="{37092CEB-DE24-1C42-A4B0-706A63C42204}" srcOrd="1" destOrd="0" presId="urn:microsoft.com/office/officeart/2005/8/layout/orgChart1"/>
    <dgm:cxn modelId="{91AE268C-C4B2-EF49-8224-4E2109A93962}" type="presParOf" srcId="{8C589F3E-FEDE-5247-ABBB-F79D579DD972}" destId="{56D5D765-F857-7848-90CC-4E479E37A234}" srcOrd="1" destOrd="0" presId="urn:microsoft.com/office/officeart/2005/8/layout/orgChart1"/>
    <dgm:cxn modelId="{2282EFFD-0ACD-FD4B-87F2-63F81BCD746D}" type="presParOf" srcId="{8C589F3E-FEDE-5247-ABBB-F79D579DD972}" destId="{4EA1C78C-1DC9-1941-92EF-47E086F7DF12}" srcOrd="2" destOrd="0" presId="urn:microsoft.com/office/officeart/2005/8/layout/orgChart1"/>
    <dgm:cxn modelId="{F3F01688-8BC2-DE4F-B649-EC00B52D4FE4}" type="presParOf" srcId="{D550BFAD-D4D8-6844-95A5-8ADA83358655}" destId="{F829D67E-9115-CD45-8508-606D089C2592}" srcOrd="2" destOrd="0" presId="urn:microsoft.com/office/officeart/2005/8/layout/orgChart1"/>
    <dgm:cxn modelId="{B1478F4F-36C7-4241-9909-1AB25E816FAE}" type="presParOf" srcId="{D550BFAD-D4D8-6844-95A5-8ADA83358655}" destId="{5372D5F8-B44F-EB48-95E0-BE903278ADB6}" srcOrd="3" destOrd="0" presId="urn:microsoft.com/office/officeart/2005/8/layout/orgChart1"/>
    <dgm:cxn modelId="{89FEDD2A-A5CA-F248-B6E1-DBAFB6404E21}" type="presParOf" srcId="{5372D5F8-B44F-EB48-95E0-BE903278ADB6}" destId="{A570770F-D23D-DC44-8337-C525147C78CD}" srcOrd="0" destOrd="0" presId="urn:microsoft.com/office/officeart/2005/8/layout/orgChart1"/>
    <dgm:cxn modelId="{D5FA3A36-8818-3644-B02A-3D56712EEF87}" type="presParOf" srcId="{A570770F-D23D-DC44-8337-C525147C78CD}" destId="{0F93B0BB-817E-6249-B7E0-3054AFA3316D}" srcOrd="0" destOrd="0" presId="urn:microsoft.com/office/officeart/2005/8/layout/orgChart1"/>
    <dgm:cxn modelId="{05019E9A-D75A-E749-A162-589652F816D1}" type="presParOf" srcId="{A570770F-D23D-DC44-8337-C525147C78CD}" destId="{1E0C8775-0CA0-484D-8BDA-71BE1CFC7944}" srcOrd="1" destOrd="0" presId="urn:microsoft.com/office/officeart/2005/8/layout/orgChart1"/>
    <dgm:cxn modelId="{587B9F70-0978-0543-AC63-1E1F5CFAA469}" type="presParOf" srcId="{5372D5F8-B44F-EB48-95E0-BE903278ADB6}" destId="{3BB123E9-BA0A-FB45-B859-A88E74C98F0A}" srcOrd="1" destOrd="0" presId="urn:microsoft.com/office/officeart/2005/8/layout/orgChart1"/>
    <dgm:cxn modelId="{4C0E234D-16F0-B74D-8A16-B51B6F1E4D2B}" type="presParOf" srcId="{5372D5F8-B44F-EB48-95E0-BE903278ADB6}" destId="{099ACA6D-691C-EE40-8AE7-6BAA5335706A}" srcOrd="2" destOrd="0" presId="urn:microsoft.com/office/officeart/2005/8/layout/orgChart1"/>
    <dgm:cxn modelId="{5B46F393-8930-7745-9650-61C59243F02E}" type="presParOf" srcId="{BAD61174-AA45-264B-8FD7-9A4A92B68C22}" destId="{2C6FB0FB-E4A7-5744-887E-699F0D9DA14A}" srcOrd="2" destOrd="0" presId="urn:microsoft.com/office/officeart/2005/8/layout/orgChart1"/>
    <dgm:cxn modelId="{C1E4B55E-BFA1-9A4B-935B-05F51D41C86D}" type="presParOf" srcId="{1254E81A-5301-924A-B828-F39F5C512D5D}" destId="{571666B6-18D4-C34C-B1AF-A5E739A44306}" srcOrd="4" destOrd="0" presId="urn:microsoft.com/office/officeart/2005/8/layout/orgChart1"/>
    <dgm:cxn modelId="{0BCB29C6-6524-D444-8706-81A46FEBFA47}" type="presParOf" srcId="{1254E81A-5301-924A-B828-F39F5C512D5D}" destId="{84A4D257-90C6-174A-9894-F726F9D9A16C}" srcOrd="5" destOrd="0" presId="urn:microsoft.com/office/officeart/2005/8/layout/orgChart1"/>
    <dgm:cxn modelId="{BAF2A8C3-EC49-F340-B730-284954D636D2}" type="presParOf" srcId="{84A4D257-90C6-174A-9894-F726F9D9A16C}" destId="{33CD1609-BD5E-8142-80FE-B1FFB13B01E2}" srcOrd="0" destOrd="0" presId="urn:microsoft.com/office/officeart/2005/8/layout/orgChart1"/>
    <dgm:cxn modelId="{0071F132-42C6-834D-9607-2D30C46DF60E}" type="presParOf" srcId="{33CD1609-BD5E-8142-80FE-B1FFB13B01E2}" destId="{AC6696B3-690D-634C-94AF-F18CE368F37A}" srcOrd="0" destOrd="0" presId="urn:microsoft.com/office/officeart/2005/8/layout/orgChart1"/>
    <dgm:cxn modelId="{C7FF7598-E6E8-EF4B-A2CE-E2D29FB9CE8F}" type="presParOf" srcId="{33CD1609-BD5E-8142-80FE-B1FFB13B01E2}" destId="{152988E9-8821-0F4A-A86F-6194661C3569}" srcOrd="1" destOrd="0" presId="urn:microsoft.com/office/officeart/2005/8/layout/orgChart1"/>
    <dgm:cxn modelId="{8F2A43C2-1367-A244-8462-D830C371630C}" type="presParOf" srcId="{84A4D257-90C6-174A-9894-F726F9D9A16C}" destId="{A6037919-0AF3-F54E-AC07-2FCE47967E69}" srcOrd="1" destOrd="0" presId="urn:microsoft.com/office/officeart/2005/8/layout/orgChart1"/>
    <dgm:cxn modelId="{ADF75954-63EF-3A45-9B01-562680D515A8}" type="presParOf" srcId="{A6037919-0AF3-F54E-AC07-2FCE47967E69}" destId="{72A39937-D313-5E4C-AA13-1D08003BB774}" srcOrd="0" destOrd="0" presId="urn:microsoft.com/office/officeart/2005/8/layout/orgChart1"/>
    <dgm:cxn modelId="{8BA0DD9C-B3BD-244D-96DF-85F92FB9FF53}" type="presParOf" srcId="{A6037919-0AF3-F54E-AC07-2FCE47967E69}" destId="{686DD758-5027-F24C-AAA7-2755A0C71357}" srcOrd="1" destOrd="0" presId="urn:microsoft.com/office/officeart/2005/8/layout/orgChart1"/>
    <dgm:cxn modelId="{C1C746A1-DB26-1D44-8C5B-8B41695D221A}" type="presParOf" srcId="{686DD758-5027-F24C-AAA7-2755A0C71357}" destId="{91726C14-6619-DB4F-92F6-50FDE1917029}" srcOrd="0" destOrd="0" presId="urn:microsoft.com/office/officeart/2005/8/layout/orgChart1"/>
    <dgm:cxn modelId="{74C4E42D-017F-9445-879F-78196782613F}" type="presParOf" srcId="{91726C14-6619-DB4F-92F6-50FDE1917029}" destId="{590EFA2F-8C0D-7947-9A3F-8558032A088A}" srcOrd="0" destOrd="0" presId="urn:microsoft.com/office/officeart/2005/8/layout/orgChart1"/>
    <dgm:cxn modelId="{804B94CE-1B9D-7E4D-8F57-453E897235ED}" type="presParOf" srcId="{91726C14-6619-DB4F-92F6-50FDE1917029}" destId="{EB97864A-9604-0F46-9D6E-33C4E91CC5F9}" srcOrd="1" destOrd="0" presId="urn:microsoft.com/office/officeart/2005/8/layout/orgChart1"/>
    <dgm:cxn modelId="{50872205-61C4-0544-9744-EB6DA3AA5AF0}" type="presParOf" srcId="{686DD758-5027-F24C-AAA7-2755A0C71357}" destId="{1630A929-0548-7644-B169-447A958CB1FE}" srcOrd="1" destOrd="0" presId="urn:microsoft.com/office/officeart/2005/8/layout/orgChart1"/>
    <dgm:cxn modelId="{7B3AD805-DCC0-9040-9783-C52E06F2EC4B}" type="presParOf" srcId="{686DD758-5027-F24C-AAA7-2755A0C71357}" destId="{7F66B294-FE16-F840-A5B3-E3A69C93E69A}" srcOrd="2" destOrd="0" presId="urn:microsoft.com/office/officeart/2005/8/layout/orgChart1"/>
    <dgm:cxn modelId="{01316FDE-A95D-AB4C-ABFF-5D7AED1C4757}" type="presParOf" srcId="{A6037919-0AF3-F54E-AC07-2FCE47967E69}" destId="{EDE1C569-F298-F94D-A5C5-1A3C106CDCBB}" srcOrd="2" destOrd="0" presId="urn:microsoft.com/office/officeart/2005/8/layout/orgChart1"/>
    <dgm:cxn modelId="{3C604104-D74E-5D47-AAF7-70155B492493}" type="presParOf" srcId="{A6037919-0AF3-F54E-AC07-2FCE47967E69}" destId="{68A6F888-AEAE-5546-9FFB-FEF775D807A2}" srcOrd="3" destOrd="0" presId="urn:microsoft.com/office/officeart/2005/8/layout/orgChart1"/>
    <dgm:cxn modelId="{8F6BCBA3-05F5-6941-8BA3-0DDB8230CA34}" type="presParOf" srcId="{68A6F888-AEAE-5546-9FFB-FEF775D807A2}" destId="{EB3D9484-6E2B-A942-87AF-04D34C7FABC4}" srcOrd="0" destOrd="0" presId="urn:microsoft.com/office/officeart/2005/8/layout/orgChart1"/>
    <dgm:cxn modelId="{4E7FD009-A90F-7A49-B61B-FEE43B0EF8DC}" type="presParOf" srcId="{EB3D9484-6E2B-A942-87AF-04D34C7FABC4}" destId="{9A07FF0B-87AA-2B43-9CF0-1703032688A4}" srcOrd="0" destOrd="0" presId="urn:microsoft.com/office/officeart/2005/8/layout/orgChart1"/>
    <dgm:cxn modelId="{8EB90240-A64F-A340-84AC-906355CE8052}" type="presParOf" srcId="{EB3D9484-6E2B-A942-87AF-04D34C7FABC4}" destId="{5CD459CD-ECCD-1B42-85F6-A43623804480}" srcOrd="1" destOrd="0" presId="urn:microsoft.com/office/officeart/2005/8/layout/orgChart1"/>
    <dgm:cxn modelId="{739BF5F9-0D1D-D045-885E-A58FF9538DF4}" type="presParOf" srcId="{68A6F888-AEAE-5546-9FFB-FEF775D807A2}" destId="{DB228D69-F651-3F47-9CDE-3D20DB1D52B1}" srcOrd="1" destOrd="0" presId="urn:microsoft.com/office/officeart/2005/8/layout/orgChart1"/>
    <dgm:cxn modelId="{9FDB5AA8-1762-1948-A2F9-AC2AAC96087D}" type="presParOf" srcId="{68A6F888-AEAE-5546-9FFB-FEF775D807A2}" destId="{75FBB849-9AC5-D444-89C2-FE1CAF0879C9}" srcOrd="2" destOrd="0" presId="urn:microsoft.com/office/officeart/2005/8/layout/orgChart1"/>
    <dgm:cxn modelId="{3D807C70-C9AE-5A4C-B798-C90E59611752}" type="presParOf" srcId="{A6037919-0AF3-F54E-AC07-2FCE47967E69}" destId="{CBF32049-5873-264E-BA49-382B2CBFEF69}" srcOrd="4" destOrd="0" presId="urn:microsoft.com/office/officeart/2005/8/layout/orgChart1"/>
    <dgm:cxn modelId="{919D8879-387B-654E-B955-F068AD9962B0}" type="presParOf" srcId="{A6037919-0AF3-F54E-AC07-2FCE47967E69}" destId="{FDCFF39D-04EE-384E-AD4B-E55D5B479F31}" srcOrd="5" destOrd="0" presId="urn:microsoft.com/office/officeart/2005/8/layout/orgChart1"/>
    <dgm:cxn modelId="{EF622388-9FF0-574D-A913-5AB49233F071}" type="presParOf" srcId="{FDCFF39D-04EE-384E-AD4B-E55D5B479F31}" destId="{6951E302-A03E-394F-B13F-7489638A0106}" srcOrd="0" destOrd="0" presId="urn:microsoft.com/office/officeart/2005/8/layout/orgChart1"/>
    <dgm:cxn modelId="{CD407F26-F375-B849-8975-D660B6317E49}" type="presParOf" srcId="{6951E302-A03E-394F-B13F-7489638A0106}" destId="{303BEFAE-3019-CB4B-A153-BCF7FF53BF4F}" srcOrd="0" destOrd="0" presId="urn:microsoft.com/office/officeart/2005/8/layout/orgChart1"/>
    <dgm:cxn modelId="{8CD4145F-67B7-904E-9AF4-4993701672A5}" type="presParOf" srcId="{6951E302-A03E-394F-B13F-7489638A0106}" destId="{66C6DAE7-60D1-A84B-853C-E6362EF3969A}" srcOrd="1" destOrd="0" presId="urn:microsoft.com/office/officeart/2005/8/layout/orgChart1"/>
    <dgm:cxn modelId="{7CD8CE3B-9D83-5B46-B937-86F098ECB8A9}" type="presParOf" srcId="{FDCFF39D-04EE-384E-AD4B-E55D5B479F31}" destId="{736DDBA4-E71F-FC44-89D9-3779A2624A77}" srcOrd="1" destOrd="0" presId="urn:microsoft.com/office/officeart/2005/8/layout/orgChart1"/>
    <dgm:cxn modelId="{181A5AEA-1A3C-404F-A28B-F9A26C84338B}" type="presParOf" srcId="{FDCFF39D-04EE-384E-AD4B-E55D5B479F31}" destId="{5067812D-0FC1-B740-A7A9-FD8AD7D5274C}" srcOrd="2" destOrd="0" presId="urn:microsoft.com/office/officeart/2005/8/layout/orgChart1"/>
    <dgm:cxn modelId="{3B7E48D5-6410-A142-919A-ACEA0EA11386}" type="presParOf" srcId="{A6037919-0AF3-F54E-AC07-2FCE47967E69}" destId="{3150BB13-F1A8-024C-B2E5-3D1CB55337B3}" srcOrd="6" destOrd="0" presId="urn:microsoft.com/office/officeart/2005/8/layout/orgChart1"/>
    <dgm:cxn modelId="{ED722C9F-4D3D-B445-A1A8-77CEFF4247B1}" type="presParOf" srcId="{A6037919-0AF3-F54E-AC07-2FCE47967E69}" destId="{5E7015AE-662D-6943-91E7-10DF29B35505}" srcOrd="7" destOrd="0" presId="urn:microsoft.com/office/officeart/2005/8/layout/orgChart1"/>
    <dgm:cxn modelId="{499FADE7-4231-524A-B20F-EB28202C5147}" type="presParOf" srcId="{5E7015AE-662D-6943-91E7-10DF29B35505}" destId="{B1AC1BAD-2773-154B-9BD1-2A3F47DD6195}" srcOrd="0" destOrd="0" presId="urn:microsoft.com/office/officeart/2005/8/layout/orgChart1"/>
    <dgm:cxn modelId="{11C335C5-3034-494F-A952-AB3472E67210}" type="presParOf" srcId="{B1AC1BAD-2773-154B-9BD1-2A3F47DD6195}" destId="{83B29C34-7F51-9E4A-AA22-17D3E664A5C9}" srcOrd="0" destOrd="0" presId="urn:microsoft.com/office/officeart/2005/8/layout/orgChart1"/>
    <dgm:cxn modelId="{0B83F7C2-85B1-9448-9A5C-191091BA7F34}" type="presParOf" srcId="{B1AC1BAD-2773-154B-9BD1-2A3F47DD6195}" destId="{2DB1CCCA-B3EC-5046-88AC-0C8325171951}" srcOrd="1" destOrd="0" presId="urn:microsoft.com/office/officeart/2005/8/layout/orgChart1"/>
    <dgm:cxn modelId="{F63B30A4-76FC-E946-885A-FB6719C57626}" type="presParOf" srcId="{5E7015AE-662D-6943-91E7-10DF29B35505}" destId="{AF5D5800-7E7D-614A-953B-E49D4F7EA9EC}" srcOrd="1" destOrd="0" presId="urn:microsoft.com/office/officeart/2005/8/layout/orgChart1"/>
    <dgm:cxn modelId="{05740239-5319-7441-AE89-838992F4EAEB}" type="presParOf" srcId="{5E7015AE-662D-6943-91E7-10DF29B35505}" destId="{14CBD56D-DC6C-9A4E-A9DA-4376E53B6D10}" srcOrd="2" destOrd="0" presId="urn:microsoft.com/office/officeart/2005/8/layout/orgChart1"/>
    <dgm:cxn modelId="{05FAAF31-31FA-5046-A33F-60E147AF37F2}" type="presParOf" srcId="{84A4D257-90C6-174A-9894-F726F9D9A16C}" destId="{19F15F5C-CBA1-024A-8010-EBC527351CD1}" srcOrd="2" destOrd="0" presId="urn:microsoft.com/office/officeart/2005/8/layout/orgChart1"/>
    <dgm:cxn modelId="{478DBCB2-6AC7-0E42-B703-447624E6FC6A}" type="presParOf" srcId="{76692A4C-0CE6-604B-9B2E-8E29FF2787D8}" destId="{51FF5013-5EE9-3243-887D-3EAD188DE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C16FF-BFB4-1A4A-B16A-B86B6564B66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D57F4-6DA3-284E-A243-308579F3717A}">
      <dgm:prSet phldrT="[Text]"/>
      <dgm:spPr/>
      <dgm:t>
        <a:bodyPr/>
        <a:lstStyle/>
        <a:p>
          <a:r>
            <a:rPr lang="en-US" dirty="0" smtClean="0"/>
            <a:t>Create data structure</a:t>
          </a:r>
          <a:endParaRPr lang="en-US" dirty="0"/>
        </a:p>
      </dgm:t>
    </dgm:pt>
    <dgm:pt modelId="{6F0F790C-6A2C-FB43-BA04-02FF544464AF}" type="parTrans" cxnId="{1FFF7C1A-62CD-E343-AE2D-CBAD2253C614}">
      <dgm:prSet/>
      <dgm:spPr/>
      <dgm:t>
        <a:bodyPr/>
        <a:lstStyle/>
        <a:p>
          <a:endParaRPr lang="en-US"/>
        </a:p>
      </dgm:t>
    </dgm:pt>
    <dgm:pt modelId="{D665F6C6-365C-1C46-B920-4964707E60F2}" type="sibTrans" cxnId="{1FFF7C1A-62CD-E343-AE2D-CBAD2253C614}">
      <dgm:prSet/>
      <dgm:spPr/>
      <dgm:t>
        <a:bodyPr/>
        <a:lstStyle/>
        <a:p>
          <a:endParaRPr lang="en-US"/>
        </a:p>
      </dgm:t>
    </dgm:pt>
    <dgm:pt modelId="{30D2E929-7AB0-DA48-934D-B0C745DCD03B}">
      <dgm:prSet phldrT="[Text]"/>
      <dgm:spPr/>
      <dgm:t>
        <a:bodyPr/>
        <a:lstStyle/>
        <a:p>
          <a:r>
            <a:rPr lang="en-US" dirty="0" smtClean="0"/>
            <a:t>Read topology file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Parameter file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Sequence </a:t>
          </a:r>
          <a:endParaRPr lang="en-US" dirty="0"/>
        </a:p>
      </dgm:t>
    </dgm:pt>
    <dgm:pt modelId="{86F885E6-DDE5-2B42-9DCE-344B8FB47DAB}" type="parTrans" cxnId="{5DC63EB4-7EF9-314F-B22C-B4494CBA18AA}">
      <dgm:prSet/>
      <dgm:spPr/>
      <dgm:t>
        <a:bodyPr/>
        <a:lstStyle/>
        <a:p>
          <a:endParaRPr lang="en-US"/>
        </a:p>
      </dgm:t>
    </dgm:pt>
    <dgm:pt modelId="{81606E2F-139A-E74D-842B-C3845CAF333C}" type="sibTrans" cxnId="{5DC63EB4-7EF9-314F-B22C-B4494CBA18AA}">
      <dgm:prSet/>
      <dgm:spPr/>
      <dgm:t>
        <a:bodyPr/>
        <a:lstStyle/>
        <a:p>
          <a:endParaRPr lang="en-US"/>
        </a:p>
      </dgm:t>
    </dgm:pt>
    <dgm:pt modelId="{5C734526-FCC0-B944-866E-C398F562DC55}">
      <dgm:prSet phldrT="[Text]"/>
      <dgm:spPr/>
      <dgm:t>
        <a:bodyPr/>
        <a:lstStyle/>
        <a:p>
          <a:r>
            <a:rPr lang="en-US" dirty="0" smtClean="0"/>
            <a:t>Create coordinates</a:t>
          </a:r>
          <a:endParaRPr lang="en-US" dirty="0"/>
        </a:p>
      </dgm:t>
    </dgm:pt>
    <dgm:pt modelId="{93050023-9769-F349-AB9E-ACD78D1F9C6F}" type="parTrans" cxnId="{FAA79EAC-DEA3-8E47-9A4B-F5E24A46D270}">
      <dgm:prSet/>
      <dgm:spPr/>
      <dgm:t>
        <a:bodyPr/>
        <a:lstStyle/>
        <a:p>
          <a:endParaRPr lang="en-US"/>
        </a:p>
      </dgm:t>
    </dgm:pt>
    <dgm:pt modelId="{826FDD90-C1EC-E948-A312-82D7E18DA2D7}" type="sibTrans" cxnId="{FAA79EAC-DEA3-8E47-9A4B-F5E24A46D270}">
      <dgm:prSet/>
      <dgm:spPr/>
      <dgm:t>
        <a:bodyPr/>
        <a:lstStyle/>
        <a:p>
          <a:endParaRPr lang="en-US"/>
        </a:p>
      </dgm:t>
    </dgm:pt>
    <dgm:pt modelId="{02B382C7-ADE7-174A-836E-B5B7135FDED1}">
      <dgm:prSet phldrT="[Text]"/>
      <dgm:spPr/>
      <dgm:t>
        <a:bodyPr/>
        <a:lstStyle/>
        <a:p>
          <a:r>
            <a:rPr lang="en-US" dirty="0" smtClean="0"/>
            <a:t>Read coordinates from </a:t>
          </a:r>
          <a:r>
            <a:rPr lang="en-US" dirty="0" err="1" smtClean="0"/>
            <a:t>pdb</a:t>
          </a:r>
          <a:r>
            <a:rPr lang="en-US" dirty="0" smtClean="0"/>
            <a:t> file (X-ray)</a:t>
          </a:r>
          <a:endParaRPr lang="en-US" dirty="0"/>
        </a:p>
      </dgm:t>
    </dgm:pt>
    <dgm:pt modelId="{76E589DC-FCB2-5A45-A9D5-F5F243941B4D}" type="parTrans" cxnId="{5D32DC90-4ED2-D844-89DD-DF63958A1A4D}">
      <dgm:prSet/>
      <dgm:spPr/>
      <dgm:t>
        <a:bodyPr/>
        <a:lstStyle/>
        <a:p>
          <a:endParaRPr lang="en-US"/>
        </a:p>
      </dgm:t>
    </dgm:pt>
    <dgm:pt modelId="{A14C0852-A557-BD42-ACE2-E0523DA98FF9}" type="sibTrans" cxnId="{5D32DC90-4ED2-D844-89DD-DF63958A1A4D}">
      <dgm:prSet/>
      <dgm:spPr/>
      <dgm:t>
        <a:bodyPr/>
        <a:lstStyle/>
        <a:p>
          <a:endParaRPr lang="en-US"/>
        </a:p>
      </dgm:t>
    </dgm:pt>
    <dgm:pt modelId="{16C5C3EA-40F9-E74E-80DC-CF47C8C5518C}">
      <dgm:prSet phldrT="[Text]"/>
      <dgm:spPr/>
      <dgm:t>
        <a:bodyPr/>
        <a:lstStyle/>
        <a:p>
          <a:r>
            <a:rPr lang="en-US" dirty="0" smtClean="0"/>
            <a:t>Build hydrogen coordinates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Add coordinates of other missing atoms</a:t>
          </a:r>
          <a:endParaRPr lang="en-US" dirty="0"/>
        </a:p>
      </dgm:t>
    </dgm:pt>
    <dgm:pt modelId="{B055C550-2D60-1547-B52B-F62358A63B89}" type="parTrans" cxnId="{CE69B20D-1359-484C-BBFC-20723F84D2B7}">
      <dgm:prSet/>
      <dgm:spPr/>
      <dgm:t>
        <a:bodyPr/>
        <a:lstStyle/>
        <a:p>
          <a:endParaRPr lang="en-US"/>
        </a:p>
      </dgm:t>
    </dgm:pt>
    <dgm:pt modelId="{7E5BA165-76B5-E34F-B276-7A7B064E1505}" type="sibTrans" cxnId="{CE69B20D-1359-484C-BBFC-20723F84D2B7}">
      <dgm:prSet/>
      <dgm:spPr/>
      <dgm:t>
        <a:bodyPr/>
        <a:lstStyle/>
        <a:p>
          <a:endParaRPr lang="en-US"/>
        </a:p>
      </dgm:t>
    </dgm:pt>
    <dgm:pt modelId="{9FAC0F42-809C-D347-B780-061BDA3D4C0A}">
      <dgm:prSet phldrT="[Text]"/>
      <dgm:spPr/>
      <dgm:t>
        <a:bodyPr/>
        <a:lstStyle/>
        <a:p>
          <a:r>
            <a:rPr lang="en-US" dirty="0" smtClean="0"/>
            <a:t>Check structure</a:t>
          </a:r>
          <a:endParaRPr lang="en-US" dirty="0"/>
        </a:p>
      </dgm:t>
    </dgm:pt>
    <dgm:pt modelId="{6B6ED9A3-487B-CF48-B245-A8D3B3E6973F}" type="parTrans" cxnId="{06FC1015-EAC8-264A-932F-B349CE973B79}">
      <dgm:prSet/>
      <dgm:spPr/>
      <dgm:t>
        <a:bodyPr/>
        <a:lstStyle/>
        <a:p>
          <a:endParaRPr lang="en-US"/>
        </a:p>
      </dgm:t>
    </dgm:pt>
    <dgm:pt modelId="{1198E452-B5C8-F649-AB49-19AEEBE2EA5C}" type="sibTrans" cxnId="{06FC1015-EAC8-264A-932F-B349CE973B79}">
      <dgm:prSet/>
      <dgm:spPr/>
      <dgm:t>
        <a:bodyPr/>
        <a:lstStyle/>
        <a:p>
          <a:endParaRPr lang="en-US"/>
        </a:p>
      </dgm:t>
    </dgm:pt>
    <dgm:pt modelId="{880F3CF8-719C-BB49-9033-5FCED6A49DF3}">
      <dgm:prSet phldrT="[Text]"/>
      <dgm:spPr/>
      <dgm:t>
        <a:bodyPr/>
        <a:lstStyle/>
        <a:p>
          <a:r>
            <a:rPr lang="en-US" dirty="0" smtClean="0"/>
            <a:t>Hydrogen bond patterns correct?</a:t>
          </a:r>
          <a:endParaRPr lang="en-US" dirty="0"/>
        </a:p>
      </dgm:t>
    </dgm:pt>
    <dgm:pt modelId="{C37ECEA0-ADBA-F443-88DE-5CA21E525E3C}" type="parTrans" cxnId="{D9119383-56D9-7348-9D50-7A81A642097D}">
      <dgm:prSet/>
      <dgm:spPr/>
      <dgm:t>
        <a:bodyPr/>
        <a:lstStyle/>
        <a:p>
          <a:endParaRPr lang="en-US"/>
        </a:p>
      </dgm:t>
    </dgm:pt>
    <dgm:pt modelId="{9D34A349-5DAC-7145-ADB3-F77B588DF6B6}" type="sibTrans" cxnId="{D9119383-56D9-7348-9D50-7A81A642097D}">
      <dgm:prSet/>
      <dgm:spPr/>
      <dgm:t>
        <a:bodyPr/>
        <a:lstStyle/>
        <a:p>
          <a:endParaRPr lang="en-US"/>
        </a:p>
      </dgm:t>
    </dgm:pt>
    <dgm:pt modelId="{9609E673-8951-6349-9B26-FBCD1C1E772A}">
      <dgm:prSet phldrT="[Text]"/>
      <dgm:spPr/>
      <dgm:t>
        <a:bodyPr/>
        <a:lstStyle/>
        <a:p>
          <a:r>
            <a:rPr lang="en-US" dirty="0" smtClean="0"/>
            <a:t>Ambiguity due to isoelectronic groups (His, </a:t>
          </a:r>
          <a:r>
            <a:rPr lang="en-US" dirty="0" err="1" smtClean="0"/>
            <a:t>Asn</a:t>
          </a:r>
          <a:r>
            <a:rPr lang="en-US" dirty="0" smtClean="0"/>
            <a:t>, </a:t>
          </a:r>
          <a:r>
            <a:rPr lang="en-US" dirty="0" err="1" smtClean="0"/>
            <a:t>Gln</a:t>
          </a:r>
          <a:r>
            <a:rPr lang="en-US" dirty="0" smtClean="0"/>
            <a:t>)?</a:t>
          </a:r>
          <a:endParaRPr lang="en-US" dirty="0"/>
        </a:p>
      </dgm:t>
    </dgm:pt>
    <dgm:pt modelId="{4430F603-4766-6E42-9981-2A1DE085CDF1}" type="parTrans" cxnId="{1A55CC47-96C8-0A4E-90CC-9F967DE7D439}">
      <dgm:prSet/>
      <dgm:spPr/>
      <dgm:t>
        <a:bodyPr/>
        <a:lstStyle/>
        <a:p>
          <a:endParaRPr lang="en-US"/>
        </a:p>
      </dgm:t>
    </dgm:pt>
    <dgm:pt modelId="{94F1B9BB-68B7-DA47-9247-A09B069CF4BA}" type="sibTrans" cxnId="{1A55CC47-96C8-0A4E-90CC-9F967DE7D439}">
      <dgm:prSet/>
      <dgm:spPr/>
      <dgm:t>
        <a:bodyPr/>
        <a:lstStyle/>
        <a:p>
          <a:endParaRPr lang="en-US"/>
        </a:p>
      </dgm:t>
    </dgm:pt>
    <dgm:pt modelId="{C3855DBD-0A51-634E-A074-000D1E03DD07}">
      <dgm:prSet phldrT="[Text]"/>
      <dgm:spPr/>
      <dgm:t>
        <a:bodyPr/>
        <a:lstStyle/>
        <a:p>
          <a:r>
            <a:rPr lang="en-US" dirty="0" smtClean="0"/>
            <a:t>Generate PSF </a:t>
          </a:r>
          <a:r>
            <a:rPr lang="en-US" dirty="0" smtClean="0">
              <a:sym typeface="Wingdings"/>
            </a:rPr>
            <a:t> Patch to create disulfide bonds etc.</a:t>
          </a:r>
          <a:endParaRPr lang="en-US" dirty="0"/>
        </a:p>
      </dgm:t>
    </dgm:pt>
    <dgm:pt modelId="{8F1E1C9B-FA5F-4848-AB65-E283840C78CD}" type="parTrans" cxnId="{EE160BC8-60ED-5C4A-9C54-9FB85DD20A46}">
      <dgm:prSet/>
      <dgm:spPr/>
      <dgm:t>
        <a:bodyPr/>
        <a:lstStyle/>
        <a:p>
          <a:endParaRPr lang="en-US"/>
        </a:p>
      </dgm:t>
    </dgm:pt>
    <dgm:pt modelId="{B397AB6F-7F0D-2B45-807A-21E5FCD580B6}" type="sibTrans" cxnId="{EE160BC8-60ED-5C4A-9C54-9FB85DD20A46}">
      <dgm:prSet/>
      <dgm:spPr/>
      <dgm:t>
        <a:bodyPr/>
        <a:lstStyle/>
        <a:p>
          <a:endParaRPr lang="en-US"/>
        </a:p>
      </dgm:t>
    </dgm:pt>
    <dgm:pt modelId="{C9BE8CEA-F494-2346-A31C-65B103B042CF}">
      <dgm:prSet/>
      <dgm:spPr/>
      <dgm:t>
        <a:bodyPr/>
        <a:lstStyle/>
        <a:p>
          <a:r>
            <a:rPr lang="en-US" dirty="0" smtClean="0"/>
            <a:t>Solvate &amp; Neutralize</a:t>
          </a:r>
          <a:endParaRPr lang="en-US" dirty="0"/>
        </a:p>
      </dgm:t>
    </dgm:pt>
    <dgm:pt modelId="{DF663FEA-2A5C-2D43-8C05-663ED8D03BA9}" type="parTrans" cxnId="{FA32699E-F605-FA48-AD7F-F4A341A98638}">
      <dgm:prSet/>
      <dgm:spPr/>
      <dgm:t>
        <a:bodyPr/>
        <a:lstStyle/>
        <a:p>
          <a:endParaRPr lang="en-US"/>
        </a:p>
      </dgm:t>
    </dgm:pt>
    <dgm:pt modelId="{64F8DC83-7199-5A4F-9120-4BF4F32F14EA}" type="sibTrans" cxnId="{FA32699E-F605-FA48-AD7F-F4A341A98638}">
      <dgm:prSet/>
      <dgm:spPr/>
      <dgm:t>
        <a:bodyPr/>
        <a:lstStyle/>
        <a:p>
          <a:endParaRPr lang="en-US"/>
        </a:p>
      </dgm:t>
    </dgm:pt>
    <dgm:pt modelId="{E54D02FA-5B17-704E-963A-E95028C99EF6}">
      <dgm:prSet/>
      <dgm:spPr/>
      <dgm:t>
        <a:bodyPr/>
        <a:lstStyle/>
        <a:p>
          <a:r>
            <a:rPr lang="en-US" dirty="0" smtClean="0"/>
            <a:t>Add waters (PSF segment, coordinates)</a:t>
          </a:r>
          <a:endParaRPr lang="en-US" dirty="0"/>
        </a:p>
      </dgm:t>
    </dgm:pt>
    <dgm:pt modelId="{FB6E21F8-5305-9746-819B-7A8FBC303290}" type="parTrans" cxnId="{25147CE9-A5A5-EC4F-B854-F42C49B7996F}">
      <dgm:prSet/>
      <dgm:spPr/>
      <dgm:t>
        <a:bodyPr/>
        <a:lstStyle/>
        <a:p>
          <a:endParaRPr lang="en-US"/>
        </a:p>
      </dgm:t>
    </dgm:pt>
    <dgm:pt modelId="{99A2EA94-FA20-0440-8DCE-92D5F78F7D0C}" type="sibTrans" cxnId="{25147CE9-A5A5-EC4F-B854-F42C49B7996F}">
      <dgm:prSet/>
      <dgm:spPr/>
      <dgm:t>
        <a:bodyPr/>
        <a:lstStyle/>
        <a:p>
          <a:endParaRPr lang="en-US"/>
        </a:p>
      </dgm:t>
    </dgm:pt>
    <dgm:pt modelId="{641992C7-4667-E047-B85C-634E6D36EA3E}">
      <dgm:prSet/>
      <dgm:spPr/>
      <dgm:t>
        <a:bodyPr/>
        <a:lstStyle/>
        <a:p>
          <a:r>
            <a:rPr lang="en-US" dirty="0" smtClean="0"/>
            <a:t>Add counter-ions to neutralize &amp; adjust ionic strength</a:t>
          </a:r>
          <a:endParaRPr lang="en-US" dirty="0"/>
        </a:p>
      </dgm:t>
    </dgm:pt>
    <dgm:pt modelId="{BE4D1C99-E43A-B54D-9802-A93193874A94}" type="parTrans" cxnId="{8A6FCDCD-834E-DE4D-9E50-4BF1B0A8D227}">
      <dgm:prSet/>
      <dgm:spPr/>
      <dgm:t>
        <a:bodyPr/>
        <a:lstStyle/>
        <a:p>
          <a:endParaRPr lang="en-US"/>
        </a:p>
      </dgm:t>
    </dgm:pt>
    <dgm:pt modelId="{A40C2B0C-2CE3-3E40-8BBA-4633FC82BF1F}" type="sibTrans" cxnId="{8A6FCDCD-834E-DE4D-9E50-4BF1B0A8D227}">
      <dgm:prSet/>
      <dgm:spPr/>
      <dgm:t>
        <a:bodyPr/>
        <a:lstStyle/>
        <a:p>
          <a:endParaRPr lang="en-US"/>
        </a:p>
      </dgm:t>
    </dgm:pt>
    <dgm:pt modelId="{83850D71-0699-AC46-908E-7E8CEBEBE3C4}">
      <dgm:prSet phldrT="[Text]"/>
      <dgm:spPr/>
      <dgm:t>
        <a:bodyPr/>
        <a:lstStyle/>
        <a:p>
          <a:r>
            <a:rPr lang="en-US" dirty="0" smtClean="0"/>
            <a:t>Protonation states consistent with pH?</a:t>
          </a:r>
          <a:endParaRPr lang="en-US" dirty="0"/>
        </a:p>
      </dgm:t>
    </dgm:pt>
    <dgm:pt modelId="{30754E08-EB7E-244F-9C80-8A71BC8F98BC}" type="parTrans" cxnId="{E5AD303F-1013-9043-ABF9-F80CF5CA6E85}">
      <dgm:prSet/>
      <dgm:spPr/>
      <dgm:t>
        <a:bodyPr/>
        <a:lstStyle/>
        <a:p>
          <a:endParaRPr lang="en-US"/>
        </a:p>
      </dgm:t>
    </dgm:pt>
    <dgm:pt modelId="{EA5862D0-AF84-DE48-978C-53C4614497B9}" type="sibTrans" cxnId="{E5AD303F-1013-9043-ABF9-F80CF5CA6E85}">
      <dgm:prSet/>
      <dgm:spPr/>
      <dgm:t>
        <a:bodyPr/>
        <a:lstStyle/>
        <a:p>
          <a:endParaRPr lang="en-US"/>
        </a:p>
      </dgm:t>
    </dgm:pt>
    <dgm:pt modelId="{CBF3AFF7-7E5A-E645-9068-6A9809B4E781}">
      <dgm:prSet/>
      <dgm:spPr/>
      <dgm:t>
        <a:bodyPr/>
        <a:lstStyle/>
        <a:p>
          <a:r>
            <a:rPr lang="en-US" dirty="0" smtClean="0"/>
            <a:t>Choose solvation method (periodic boundary conditions or “droplet”)</a:t>
          </a:r>
          <a:endParaRPr lang="en-US" dirty="0"/>
        </a:p>
      </dgm:t>
    </dgm:pt>
    <dgm:pt modelId="{82C271FF-7CCF-6D4F-A616-73E9C511D168}" type="parTrans" cxnId="{EB379504-AC44-934F-8F18-E17644AE7ED2}">
      <dgm:prSet/>
      <dgm:spPr/>
      <dgm:t>
        <a:bodyPr/>
        <a:lstStyle/>
        <a:p>
          <a:endParaRPr lang="en-US"/>
        </a:p>
      </dgm:t>
    </dgm:pt>
    <dgm:pt modelId="{6AC5D749-30D7-0248-810D-19C469766CFA}" type="sibTrans" cxnId="{EB379504-AC44-934F-8F18-E17644AE7ED2}">
      <dgm:prSet/>
      <dgm:spPr/>
      <dgm:t>
        <a:bodyPr/>
        <a:lstStyle/>
        <a:p>
          <a:endParaRPr lang="en-US"/>
        </a:p>
      </dgm:t>
    </dgm:pt>
    <dgm:pt modelId="{F6A7BBC3-52DA-7F4D-B1F4-EC922F51A4F5}" type="pres">
      <dgm:prSet presAssocID="{386C16FF-BFB4-1A4A-B16A-B86B6564B6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DCE2C-BE9F-5B46-ACC1-0876264B89C7}" type="pres">
      <dgm:prSet presAssocID="{DA0D57F4-6DA3-284E-A243-308579F3717A}" presName="composite" presStyleCnt="0"/>
      <dgm:spPr/>
    </dgm:pt>
    <dgm:pt modelId="{074E0EB3-D457-3E41-A978-72D9E87469D4}" type="pres">
      <dgm:prSet presAssocID="{DA0D57F4-6DA3-284E-A243-308579F3717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FC430-EA1D-014D-8A2D-1743A213D159}" type="pres">
      <dgm:prSet presAssocID="{DA0D57F4-6DA3-284E-A243-308579F3717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B21F3-0EAD-6C43-BA68-7B26A3B7FE3E}" type="pres">
      <dgm:prSet presAssocID="{D665F6C6-365C-1C46-B920-4964707E60F2}" presName="sp" presStyleCnt="0"/>
      <dgm:spPr/>
    </dgm:pt>
    <dgm:pt modelId="{23255A59-E84F-7042-894D-38CF1EB06848}" type="pres">
      <dgm:prSet presAssocID="{5C734526-FCC0-B944-866E-C398F562DC55}" presName="composite" presStyleCnt="0"/>
      <dgm:spPr/>
    </dgm:pt>
    <dgm:pt modelId="{682B0059-5EC3-9541-922A-2EA38DE5F0FA}" type="pres">
      <dgm:prSet presAssocID="{5C734526-FCC0-B944-866E-C398F562DC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6C635-D5A9-214B-9577-371E8793A66E}" type="pres">
      <dgm:prSet presAssocID="{5C734526-FCC0-B944-866E-C398F562DC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3DD57-B052-804E-8884-380194430BFC}" type="pres">
      <dgm:prSet presAssocID="{826FDD90-C1EC-E948-A312-82D7E18DA2D7}" presName="sp" presStyleCnt="0"/>
      <dgm:spPr/>
    </dgm:pt>
    <dgm:pt modelId="{0B715C44-6439-DE4C-A27E-E7CBA34FA629}" type="pres">
      <dgm:prSet presAssocID="{9FAC0F42-809C-D347-B780-061BDA3D4C0A}" presName="composite" presStyleCnt="0"/>
      <dgm:spPr/>
    </dgm:pt>
    <dgm:pt modelId="{95CA4C6F-DB6D-E44E-A923-4D3785BA767D}" type="pres">
      <dgm:prSet presAssocID="{9FAC0F42-809C-D347-B780-061BDA3D4C0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D50C9-DB60-FB46-A55B-2ABA55124FCB}" type="pres">
      <dgm:prSet presAssocID="{9FAC0F42-809C-D347-B780-061BDA3D4C0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8C3F-4E78-2442-978B-825A4AB35EBA}" type="pres">
      <dgm:prSet presAssocID="{1198E452-B5C8-F649-AB49-19AEEBE2EA5C}" presName="sp" presStyleCnt="0"/>
      <dgm:spPr/>
    </dgm:pt>
    <dgm:pt modelId="{058DD600-5482-DE4A-81FE-D391869AB6D9}" type="pres">
      <dgm:prSet presAssocID="{C9BE8CEA-F494-2346-A31C-65B103B042CF}" presName="composite" presStyleCnt="0"/>
      <dgm:spPr/>
    </dgm:pt>
    <dgm:pt modelId="{9E214A1C-F8E7-0040-A781-A66551EBFEA9}" type="pres">
      <dgm:prSet presAssocID="{C9BE8CEA-F494-2346-A31C-65B103B042C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97B3-2C25-7B4E-8906-AC20F0C070F8}" type="pres">
      <dgm:prSet presAssocID="{C9BE8CEA-F494-2346-A31C-65B103B042C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DA33C-A6AD-8D47-8391-1D8C024CA3EA}" type="presOf" srcId="{02B382C7-ADE7-174A-836E-B5B7135FDED1}" destId="{1506C635-D5A9-214B-9577-371E8793A66E}" srcOrd="0" destOrd="0" presId="urn:microsoft.com/office/officeart/2005/8/layout/chevron2"/>
    <dgm:cxn modelId="{C59FD32C-5221-FF40-9DFB-3D7F0C35EFEA}" type="presOf" srcId="{CBF3AFF7-7E5A-E645-9068-6A9809B4E781}" destId="{365D97B3-2C25-7B4E-8906-AC20F0C070F8}" srcOrd="0" destOrd="0" presId="urn:microsoft.com/office/officeart/2005/8/layout/chevron2"/>
    <dgm:cxn modelId="{0CFFEA3D-D033-2945-9CB8-833882776943}" type="presOf" srcId="{5C734526-FCC0-B944-866E-C398F562DC55}" destId="{682B0059-5EC3-9541-922A-2EA38DE5F0FA}" srcOrd="0" destOrd="0" presId="urn:microsoft.com/office/officeart/2005/8/layout/chevron2"/>
    <dgm:cxn modelId="{FA32699E-F605-FA48-AD7F-F4A341A98638}" srcId="{386C16FF-BFB4-1A4A-B16A-B86B6564B663}" destId="{C9BE8CEA-F494-2346-A31C-65B103B042CF}" srcOrd="3" destOrd="0" parTransId="{DF663FEA-2A5C-2D43-8C05-663ED8D03BA9}" sibTransId="{64F8DC83-7199-5A4F-9120-4BF4F32F14EA}"/>
    <dgm:cxn modelId="{4D8E9092-96D7-3E4B-A0E2-C17EC72F881F}" type="presOf" srcId="{30D2E929-7AB0-DA48-934D-B0C745DCD03B}" destId="{C46FC430-EA1D-014D-8A2D-1743A213D159}" srcOrd="0" destOrd="0" presId="urn:microsoft.com/office/officeart/2005/8/layout/chevron2"/>
    <dgm:cxn modelId="{49D044BE-FB60-124B-9764-C92B426A98D6}" type="presOf" srcId="{880F3CF8-719C-BB49-9033-5FCED6A49DF3}" destId="{CB1D50C9-DB60-FB46-A55B-2ABA55124FCB}" srcOrd="0" destOrd="1" presId="urn:microsoft.com/office/officeart/2005/8/layout/chevron2"/>
    <dgm:cxn modelId="{E5AD303F-1013-9043-ABF9-F80CF5CA6E85}" srcId="{9FAC0F42-809C-D347-B780-061BDA3D4C0A}" destId="{83850D71-0699-AC46-908E-7E8CEBEBE3C4}" srcOrd="0" destOrd="0" parTransId="{30754E08-EB7E-244F-9C80-8A71BC8F98BC}" sibTransId="{EA5862D0-AF84-DE48-978C-53C4614497B9}"/>
    <dgm:cxn modelId="{D211A599-E3D1-9144-AD7D-D33424E8C9DE}" type="presOf" srcId="{C3855DBD-0A51-634E-A074-000D1E03DD07}" destId="{C46FC430-EA1D-014D-8A2D-1743A213D159}" srcOrd="0" destOrd="1" presId="urn:microsoft.com/office/officeart/2005/8/layout/chevron2"/>
    <dgm:cxn modelId="{77C6D2B8-9C30-B34A-92E4-04FFED4E5BAE}" type="presOf" srcId="{DA0D57F4-6DA3-284E-A243-308579F3717A}" destId="{074E0EB3-D457-3E41-A978-72D9E87469D4}" srcOrd="0" destOrd="0" presId="urn:microsoft.com/office/officeart/2005/8/layout/chevron2"/>
    <dgm:cxn modelId="{5D32DC90-4ED2-D844-89DD-DF63958A1A4D}" srcId="{5C734526-FCC0-B944-866E-C398F562DC55}" destId="{02B382C7-ADE7-174A-836E-B5B7135FDED1}" srcOrd="0" destOrd="0" parTransId="{76E589DC-FCB2-5A45-A9D5-F5F243941B4D}" sibTransId="{A14C0852-A557-BD42-ACE2-E0523DA98FF9}"/>
    <dgm:cxn modelId="{1A55CC47-96C8-0A4E-90CC-9F967DE7D439}" srcId="{9FAC0F42-809C-D347-B780-061BDA3D4C0A}" destId="{9609E673-8951-6349-9B26-FBCD1C1E772A}" srcOrd="2" destOrd="0" parTransId="{4430F603-4766-6E42-9981-2A1DE085CDF1}" sibTransId="{94F1B9BB-68B7-DA47-9247-A09B069CF4BA}"/>
    <dgm:cxn modelId="{FAA79EAC-DEA3-8E47-9A4B-F5E24A46D270}" srcId="{386C16FF-BFB4-1A4A-B16A-B86B6564B663}" destId="{5C734526-FCC0-B944-866E-C398F562DC55}" srcOrd="1" destOrd="0" parTransId="{93050023-9769-F349-AB9E-ACD78D1F9C6F}" sibTransId="{826FDD90-C1EC-E948-A312-82D7E18DA2D7}"/>
    <dgm:cxn modelId="{5DC63EB4-7EF9-314F-B22C-B4494CBA18AA}" srcId="{DA0D57F4-6DA3-284E-A243-308579F3717A}" destId="{30D2E929-7AB0-DA48-934D-B0C745DCD03B}" srcOrd="0" destOrd="0" parTransId="{86F885E6-DDE5-2B42-9DCE-344B8FB47DAB}" sibTransId="{81606E2F-139A-E74D-842B-C3845CAF333C}"/>
    <dgm:cxn modelId="{25147CE9-A5A5-EC4F-B854-F42C49B7996F}" srcId="{C9BE8CEA-F494-2346-A31C-65B103B042CF}" destId="{E54D02FA-5B17-704E-963A-E95028C99EF6}" srcOrd="1" destOrd="0" parTransId="{FB6E21F8-5305-9746-819B-7A8FBC303290}" sibTransId="{99A2EA94-FA20-0440-8DCE-92D5F78F7D0C}"/>
    <dgm:cxn modelId="{8A6FCDCD-834E-DE4D-9E50-4BF1B0A8D227}" srcId="{C9BE8CEA-F494-2346-A31C-65B103B042CF}" destId="{641992C7-4667-E047-B85C-634E6D36EA3E}" srcOrd="2" destOrd="0" parTransId="{BE4D1C99-E43A-B54D-9802-A93193874A94}" sibTransId="{A40C2B0C-2CE3-3E40-8BBA-4633FC82BF1F}"/>
    <dgm:cxn modelId="{5BDAB209-159F-A44A-806B-5F13670776CD}" type="presOf" srcId="{9FAC0F42-809C-D347-B780-061BDA3D4C0A}" destId="{95CA4C6F-DB6D-E44E-A923-4D3785BA767D}" srcOrd="0" destOrd="0" presId="urn:microsoft.com/office/officeart/2005/8/layout/chevron2"/>
    <dgm:cxn modelId="{53A171F5-7127-9046-B5F6-7AD03F7E53F8}" type="presOf" srcId="{E54D02FA-5B17-704E-963A-E95028C99EF6}" destId="{365D97B3-2C25-7B4E-8906-AC20F0C070F8}" srcOrd="0" destOrd="1" presId="urn:microsoft.com/office/officeart/2005/8/layout/chevron2"/>
    <dgm:cxn modelId="{06FC1015-EAC8-264A-932F-B349CE973B79}" srcId="{386C16FF-BFB4-1A4A-B16A-B86B6564B663}" destId="{9FAC0F42-809C-D347-B780-061BDA3D4C0A}" srcOrd="2" destOrd="0" parTransId="{6B6ED9A3-487B-CF48-B245-A8D3B3E6973F}" sibTransId="{1198E452-B5C8-F649-AB49-19AEEBE2EA5C}"/>
    <dgm:cxn modelId="{1FFF7C1A-62CD-E343-AE2D-CBAD2253C614}" srcId="{386C16FF-BFB4-1A4A-B16A-B86B6564B663}" destId="{DA0D57F4-6DA3-284E-A243-308579F3717A}" srcOrd="0" destOrd="0" parTransId="{6F0F790C-6A2C-FB43-BA04-02FF544464AF}" sibTransId="{D665F6C6-365C-1C46-B920-4964707E60F2}"/>
    <dgm:cxn modelId="{EB379504-AC44-934F-8F18-E17644AE7ED2}" srcId="{C9BE8CEA-F494-2346-A31C-65B103B042CF}" destId="{CBF3AFF7-7E5A-E645-9068-6A9809B4E781}" srcOrd="0" destOrd="0" parTransId="{82C271FF-7CCF-6D4F-A616-73E9C511D168}" sibTransId="{6AC5D749-30D7-0248-810D-19C469766CFA}"/>
    <dgm:cxn modelId="{C56A3EC0-8598-D243-935C-BF59EC1A5313}" type="presOf" srcId="{83850D71-0699-AC46-908E-7E8CEBEBE3C4}" destId="{CB1D50C9-DB60-FB46-A55B-2ABA55124FCB}" srcOrd="0" destOrd="0" presId="urn:microsoft.com/office/officeart/2005/8/layout/chevron2"/>
    <dgm:cxn modelId="{B9B39843-BB3B-C849-BCB7-8653454B4281}" type="presOf" srcId="{386C16FF-BFB4-1A4A-B16A-B86B6564B663}" destId="{F6A7BBC3-52DA-7F4D-B1F4-EC922F51A4F5}" srcOrd="0" destOrd="0" presId="urn:microsoft.com/office/officeart/2005/8/layout/chevron2"/>
    <dgm:cxn modelId="{FDA522F6-FC65-B445-B6AC-99EB96D123C5}" type="presOf" srcId="{9609E673-8951-6349-9B26-FBCD1C1E772A}" destId="{CB1D50C9-DB60-FB46-A55B-2ABA55124FCB}" srcOrd="0" destOrd="2" presId="urn:microsoft.com/office/officeart/2005/8/layout/chevron2"/>
    <dgm:cxn modelId="{CE69B20D-1359-484C-BBFC-20723F84D2B7}" srcId="{5C734526-FCC0-B944-866E-C398F562DC55}" destId="{16C5C3EA-40F9-E74E-80DC-CF47C8C5518C}" srcOrd="1" destOrd="0" parTransId="{B055C550-2D60-1547-B52B-F62358A63B89}" sibTransId="{7E5BA165-76B5-E34F-B276-7A7B064E1505}"/>
    <dgm:cxn modelId="{418B529A-C0CF-734D-8410-A57B39C3A721}" type="presOf" srcId="{641992C7-4667-E047-B85C-634E6D36EA3E}" destId="{365D97B3-2C25-7B4E-8906-AC20F0C070F8}" srcOrd="0" destOrd="2" presId="urn:microsoft.com/office/officeart/2005/8/layout/chevron2"/>
    <dgm:cxn modelId="{AC2A632A-80E0-8B42-99C1-5664F0280516}" type="presOf" srcId="{16C5C3EA-40F9-E74E-80DC-CF47C8C5518C}" destId="{1506C635-D5A9-214B-9577-371E8793A66E}" srcOrd="0" destOrd="1" presId="urn:microsoft.com/office/officeart/2005/8/layout/chevron2"/>
    <dgm:cxn modelId="{EE160BC8-60ED-5C4A-9C54-9FB85DD20A46}" srcId="{DA0D57F4-6DA3-284E-A243-308579F3717A}" destId="{C3855DBD-0A51-634E-A074-000D1E03DD07}" srcOrd="1" destOrd="0" parTransId="{8F1E1C9B-FA5F-4848-AB65-E283840C78CD}" sibTransId="{B397AB6F-7F0D-2B45-807A-21E5FCD580B6}"/>
    <dgm:cxn modelId="{D9119383-56D9-7348-9D50-7A81A642097D}" srcId="{9FAC0F42-809C-D347-B780-061BDA3D4C0A}" destId="{880F3CF8-719C-BB49-9033-5FCED6A49DF3}" srcOrd="1" destOrd="0" parTransId="{C37ECEA0-ADBA-F443-88DE-5CA21E525E3C}" sibTransId="{9D34A349-5DAC-7145-ADB3-F77B588DF6B6}"/>
    <dgm:cxn modelId="{763E64F1-CA4D-3A4F-8A11-D1228204AF7B}" type="presOf" srcId="{C9BE8CEA-F494-2346-A31C-65B103B042CF}" destId="{9E214A1C-F8E7-0040-A781-A66551EBFEA9}" srcOrd="0" destOrd="0" presId="urn:microsoft.com/office/officeart/2005/8/layout/chevron2"/>
    <dgm:cxn modelId="{D8A6B52D-2D4A-DB4B-A109-AA7311AD6E85}" type="presParOf" srcId="{F6A7BBC3-52DA-7F4D-B1F4-EC922F51A4F5}" destId="{A84DCE2C-BE9F-5B46-ACC1-0876264B89C7}" srcOrd="0" destOrd="0" presId="urn:microsoft.com/office/officeart/2005/8/layout/chevron2"/>
    <dgm:cxn modelId="{C13B4909-038F-1843-B8C7-CF38EBD2567C}" type="presParOf" srcId="{A84DCE2C-BE9F-5B46-ACC1-0876264B89C7}" destId="{074E0EB3-D457-3E41-A978-72D9E87469D4}" srcOrd="0" destOrd="0" presId="urn:microsoft.com/office/officeart/2005/8/layout/chevron2"/>
    <dgm:cxn modelId="{488B61A2-7B8B-F840-953A-B66329D66EAE}" type="presParOf" srcId="{A84DCE2C-BE9F-5B46-ACC1-0876264B89C7}" destId="{C46FC430-EA1D-014D-8A2D-1743A213D159}" srcOrd="1" destOrd="0" presId="urn:microsoft.com/office/officeart/2005/8/layout/chevron2"/>
    <dgm:cxn modelId="{53A69C9C-1921-1744-B287-40A2A30E499C}" type="presParOf" srcId="{F6A7BBC3-52DA-7F4D-B1F4-EC922F51A4F5}" destId="{ABDB21F3-0EAD-6C43-BA68-7B26A3B7FE3E}" srcOrd="1" destOrd="0" presId="urn:microsoft.com/office/officeart/2005/8/layout/chevron2"/>
    <dgm:cxn modelId="{91C4BA37-B222-C64B-A230-186A76EEEA82}" type="presParOf" srcId="{F6A7BBC3-52DA-7F4D-B1F4-EC922F51A4F5}" destId="{23255A59-E84F-7042-894D-38CF1EB06848}" srcOrd="2" destOrd="0" presId="urn:microsoft.com/office/officeart/2005/8/layout/chevron2"/>
    <dgm:cxn modelId="{BDBB8717-4B7D-EC4A-A4F6-58B274248AF3}" type="presParOf" srcId="{23255A59-E84F-7042-894D-38CF1EB06848}" destId="{682B0059-5EC3-9541-922A-2EA38DE5F0FA}" srcOrd="0" destOrd="0" presId="urn:microsoft.com/office/officeart/2005/8/layout/chevron2"/>
    <dgm:cxn modelId="{9A3B2AFD-9FD3-B54C-A5CD-66FBA4C60616}" type="presParOf" srcId="{23255A59-E84F-7042-894D-38CF1EB06848}" destId="{1506C635-D5A9-214B-9577-371E8793A66E}" srcOrd="1" destOrd="0" presId="urn:microsoft.com/office/officeart/2005/8/layout/chevron2"/>
    <dgm:cxn modelId="{C6C40BE5-CFFF-8F40-8FBD-21A502DEB2C9}" type="presParOf" srcId="{F6A7BBC3-52DA-7F4D-B1F4-EC922F51A4F5}" destId="{ADA3DD57-B052-804E-8884-380194430BFC}" srcOrd="3" destOrd="0" presId="urn:microsoft.com/office/officeart/2005/8/layout/chevron2"/>
    <dgm:cxn modelId="{CF5E3C87-67FB-7D4D-B7AA-C7A90DEF1031}" type="presParOf" srcId="{F6A7BBC3-52DA-7F4D-B1F4-EC922F51A4F5}" destId="{0B715C44-6439-DE4C-A27E-E7CBA34FA629}" srcOrd="4" destOrd="0" presId="urn:microsoft.com/office/officeart/2005/8/layout/chevron2"/>
    <dgm:cxn modelId="{DFD54F00-0734-6F43-8707-7CA63A8EAB50}" type="presParOf" srcId="{0B715C44-6439-DE4C-A27E-E7CBA34FA629}" destId="{95CA4C6F-DB6D-E44E-A923-4D3785BA767D}" srcOrd="0" destOrd="0" presId="urn:microsoft.com/office/officeart/2005/8/layout/chevron2"/>
    <dgm:cxn modelId="{C728801B-0ABA-8642-BFC4-DC03A72EB5DB}" type="presParOf" srcId="{0B715C44-6439-DE4C-A27E-E7CBA34FA629}" destId="{CB1D50C9-DB60-FB46-A55B-2ABA55124FCB}" srcOrd="1" destOrd="0" presId="urn:microsoft.com/office/officeart/2005/8/layout/chevron2"/>
    <dgm:cxn modelId="{8F52109E-81D6-8045-A537-761BA6F709B0}" type="presParOf" srcId="{F6A7BBC3-52DA-7F4D-B1F4-EC922F51A4F5}" destId="{EF968C3F-4E78-2442-978B-825A4AB35EBA}" srcOrd="5" destOrd="0" presId="urn:microsoft.com/office/officeart/2005/8/layout/chevron2"/>
    <dgm:cxn modelId="{1352A624-0AB7-0E48-B289-369D785BA4A0}" type="presParOf" srcId="{F6A7BBC3-52DA-7F4D-B1F4-EC922F51A4F5}" destId="{058DD600-5482-DE4A-81FE-D391869AB6D9}" srcOrd="6" destOrd="0" presId="urn:microsoft.com/office/officeart/2005/8/layout/chevron2"/>
    <dgm:cxn modelId="{7D5AEB2F-956B-544E-83DA-D4A7DB0D9367}" type="presParOf" srcId="{058DD600-5482-DE4A-81FE-D391869AB6D9}" destId="{9E214A1C-F8E7-0040-A781-A66551EBFEA9}" srcOrd="0" destOrd="0" presId="urn:microsoft.com/office/officeart/2005/8/layout/chevron2"/>
    <dgm:cxn modelId="{2B900595-534A-874B-97E0-579C05DACFEC}" type="presParOf" srcId="{058DD600-5482-DE4A-81FE-D391869AB6D9}" destId="{365D97B3-2C25-7B4E-8906-AC20F0C070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BB13-F1A8-024C-B2E5-3D1CB55337B3}">
      <dsp:nvSpPr>
        <dsp:cNvPr id="0" name=""/>
        <dsp:cNvSpPr/>
      </dsp:nvSpPr>
      <dsp:spPr>
        <a:xfrm>
          <a:off x="6740896" y="1459779"/>
          <a:ext cx="477787" cy="311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625"/>
              </a:lnTo>
              <a:lnTo>
                <a:pt x="477787" y="3118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32049-5873-264E-BA49-382B2CBFEF69}">
      <dsp:nvSpPr>
        <dsp:cNvPr id="0" name=""/>
        <dsp:cNvSpPr/>
      </dsp:nvSpPr>
      <dsp:spPr>
        <a:xfrm>
          <a:off x="6740896" y="1459779"/>
          <a:ext cx="477787" cy="226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12"/>
              </a:lnTo>
              <a:lnTo>
                <a:pt x="477787" y="2263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1C569-F298-F94D-A5C5-1A3C106CDCBB}">
      <dsp:nvSpPr>
        <dsp:cNvPr id="0" name=""/>
        <dsp:cNvSpPr/>
      </dsp:nvSpPr>
      <dsp:spPr>
        <a:xfrm>
          <a:off x="6740896" y="1459779"/>
          <a:ext cx="477787" cy="140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799"/>
              </a:lnTo>
              <a:lnTo>
                <a:pt x="477787" y="1408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39937-D313-5E4C-AA13-1D08003BB774}">
      <dsp:nvSpPr>
        <dsp:cNvPr id="0" name=""/>
        <dsp:cNvSpPr/>
      </dsp:nvSpPr>
      <dsp:spPr>
        <a:xfrm>
          <a:off x="6740896" y="1459779"/>
          <a:ext cx="477787" cy="55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87"/>
              </a:lnTo>
              <a:lnTo>
                <a:pt x="477787" y="5538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666B6-18D4-C34C-B1AF-A5E739A44306}">
      <dsp:nvSpPr>
        <dsp:cNvPr id="0" name=""/>
        <dsp:cNvSpPr/>
      </dsp:nvSpPr>
      <dsp:spPr>
        <a:xfrm>
          <a:off x="4909865" y="602051"/>
          <a:ext cx="2312671" cy="255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46"/>
              </a:lnTo>
              <a:lnTo>
                <a:pt x="2312671" y="129246"/>
              </a:lnTo>
              <a:lnTo>
                <a:pt x="2312671" y="255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9D67E-9115-CD45-8508-606D089C2592}">
      <dsp:nvSpPr>
        <dsp:cNvPr id="0" name=""/>
        <dsp:cNvSpPr/>
      </dsp:nvSpPr>
      <dsp:spPr>
        <a:xfrm>
          <a:off x="4439314" y="1459779"/>
          <a:ext cx="180615" cy="140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799"/>
              </a:lnTo>
              <a:lnTo>
                <a:pt x="180615" y="1408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5FDCC-892D-0146-A2DA-9357779E1C4D}">
      <dsp:nvSpPr>
        <dsp:cNvPr id="0" name=""/>
        <dsp:cNvSpPr/>
      </dsp:nvSpPr>
      <dsp:spPr>
        <a:xfrm>
          <a:off x="4439314" y="1459779"/>
          <a:ext cx="180615" cy="55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87"/>
              </a:lnTo>
              <a:lnTo>
                <a:pt x="180615" y="5538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6B771-F13A-264A-82A7-C3AF2D308699}">
      <dsp:nvSpPr>
        <dsp:cNvPr id="0" name=""/>
        <dsp:cNvSpPr/>
      </dsp:nvSpPr>
      <dsp:spPr>
        <a:xfrm>
          <a:off x="4864145" y="602051"/>
          <a:ext cx="91440" cy="255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46"/>
              </a:lnTo>
              <a:lnTo>
                <a:pt x="56809" y="129246"/>
              </a:lnTo>
              <a:lnTo>
                <a:pt x="56809" y="255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9409-037A-4F4E-BF57-96595DAF25D7}">
      <dsp:nvSpPr>
        <dsp:cNvPr id="0" name=""/>
        <dsp:cNvSpPr/>
      </dsp:nvSpPr>
      <dsp:spPr>
        <a:xfrm>
          <a:off x="2153555" y="1475414"/>
          <a:ext cx="415186" cy="2248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077"/>
              </a:lnTo>
              <a:lnTo>
                <a:pt x="415186" y="22480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31DA8-C22E-0742-B27E-36260C1BE76C}">
      <dsp:nvSpPr>
        <dsp:cNvPr id="0" name=""/>
        <dsp:cNvSpPr/>
      </dsp:nvSpPr>
      <dsp:spPr>
        <a:xfrm>
          <a:off x="2153555" y="1475414"/>
          <a:ext cx="399545" cy="1377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529"/>
              </a:lnTo>
              <a:lnTo>
                <a:pt x="399545" y="13775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180B3-0DCE-974F-8CDC-38BF066C75AF}">
      <dsp:nvSpPr>
        <dsp:cNvPr id="0" name=""/>
        <dsp:cNvSpPr/>
      </dsp:nvSpPr>
      <dsp:spPr>
        <a:xfrm>
          <a:off x="2153555" y="1475414"/>
          <a:ext cx="383903" cy="522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616"/>
              </a:lnTo>
              <a:lnTo>
                <a:pt x="383903" y="522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6CF0D-7991-804F-8DAF-428271DD9A79}">
      <dsp:nvSpPr>
        <dsp:cNvPr id="0" name=""/>
        <dsp:cNvSpPr/>
      </dsp:nvSpPr>
      <dsp:spPr>
        <a:xfrm>
          <a:off x="2635196" y="602051"/>
          <a:ext cx="2274669" cy="271312"/>
        </a:xfrm>
        <a:custGeom>
          <a:avLst/>
          <a:gdLst/>
          <a:ahLst/>
          <a:cxnLst/>
          <a:rect l="0" t="0" r="0" b="0"/>
          <a:pathLst>
            <a:path>
              <a:moveTo>
                <a:pt x="2274669" y="0"/>
              </a:moveTo>
              <a:lnTo>
                <a:pt x="2274669" y="144881"/>
              </a:lnTo>
              <a:lnTo>
                <a:pt x="0" y="144881"/>
              </a:lnTo>
              <a:lnTo>
                <a:pt x="0" y="271312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D2F6F-07B2-2446-B360-C1BFE75CB437}">
      <dsp:nvSpPr>
        <dsp:cNvPr id="0" name=""/>
        <dsp:cNvSpPr/>
      </dsp:nvSpPr>
      <dsp:spPr>
        <a:xfrm>
          <a:off x="4307814" y="0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PSF</a:t>
          </a:r>
          <a:endParaRPr lang="en-US" sz="2100" kern="1200" dirty="0"/>
        </a:p>
      </dsp:txBody>
      <dsp:txXfrm>
        <a:off x="4307814" y="0"/>
        <a:ext cx="1204102" cy="602051"/>
      </dsp:txXfrm>
    </dsp:sp>
    <dsp:sp modelId="{1400EFCF-820E-AC42-B576-D374A8A57069}">
      <dsp:nvSpPr>
        <dsp:cNvPr id="0" name=""/>
        <dsp:cNvSpPr/>
      </dsp:nvSpPr>
      <dsp:spPr>
        <a:xfrm>
          <a:off x="2033145" y="873363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Segment 1</a:t>
          </a:r>
          <a:endParaRPr lang="en-US" sz="2100" kern="1200" dirty="0"/>
        </a:p>
      </dsp:txBody>
      <dsp:txXfrm>
        <a:off x="2033145" y="873363"/>
        <a:ext cx="1204102" cy="602051"/>
      </dsp:txXfrm>
    </dsp:sp>
    <dsp:sp modelId="{A7F49AAD-1524-F644-A83E-EAFBB28E26DC}">
      <dsp:nvSpPr>
        <dsp:cNvPr id="0" name=""/>
        <dsp:cNvSpPr/>
      </dsp:nvSpPr>
      <dsp:spPr>
        <a:xfrm>
          <a:off x="2537459" y="1697005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1</a:t>
          </a:r>
          <a:endParaRPr lang="en-US" sz="2100" kern="1200" dirty="0"/>
        </a:p>
      </dsp:txBody>
      <dsp:txXfrm>
        <a:off x="2537459" y="1697005"/>
        <a:ext cx="1204102" cy="602051"/>
      </dsp:txXfrm>
    </dsp:sp>
    <dsp:sp modelId="{227BB3E4-98B6-1D43-A7E4-F34E2FE41212}">
      <dsp:nvSpPr>
        <dsp:cNvPr id="0" name=""/>
        <dsp:cNvSpPr/>
      </dsp:nvSpPr>
      <dsp:spPr>
        <a:xfrm>
          <a:off x="2553100" y="2551917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2</a:t>
          </a:r>
          <a:endParaRPr lang="en-US" sz="2100" kern="1200" dirty="0"/>
        </a:p>
      </dsp:txBody>
      <dsp:txXfrm>
        <a:off x="2553100" y="2551917"/>
        <a:ext cx="1204102" cy="602051"/>
      </dsp:txXfrm>
    </dsp:sp>
    <dsp:sp modelId="{B4138875-3EB8-9948-9AE9-0E8154210F22}">
      <dsp:nvSpPr>
        <dsp:cNvPr id="0" name=""/>
        <dsp:cNvSpPr/>
      </dsp:nvSpPr>
      <dsp:spPr>
        <a:xfrm>
          <a:off x="2568741" y="3422465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3</a:t>
          </a:r>
          <a:endParaRPr lang="en-US" sz="2100" kern="1200" dirty="0"/>
        </a:p>
      </dsp:txBody>
      <dsp:txXfrm>
        <a:off x="2568741" y="3422465"/>
        <a:ext cx="1204102" cy="602051"/>
      </dsp:txXfrm>
    </dsp:sp>
    <dsp:sp modelId="{924E011F-4BFE-9F45-9757-3D7BE09C7B8E}">
      <dsp:nvSpPr>
        <dsp:cNvPr id="0" name=""/>
        <dsp:cNvSpPr/>
      </dsp:nvSpPr>
      <dsp:spPr>
        <a:xfrm>
          <a:off x="4318904" y="857727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Segment 2</a:t>
          </a:r>
          <a:endParaRPr lang="en-US" sz="2100" kern="1200" dirty="0"/>
        </a:p>
      </dsp:txBody>
      <dsp:txXfrm>
        <a:off x="4318904" y="857727"/>
        <a:ext cx="1204102" cy="602051"/>
      </dsp:txXfrm>
    </dsp:sp>
    <dsp:sp modelId="{7E9FF8EE-6E8C-3B47-8A1D-B81B0126AC7C}">
      <dsp:nvSpPr>
        <dsp:cNvPr id="0" name=""/>
        <dsp:cNvSpPr/>
      </dsp:nvSpPr>
      <dsp:spPr>
        <a:xfrm>
          <a:off x="4619930" y="1712640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1</a:t>
          </a:r>
          <a:endParaRPr lang="en-US" sz="2100" kern="1200" dirty="0"/>
        </a:p>
      </dsp:txBody>
      <dsp:txXfrm>
        <a:off x="4619930" y="1712640"/>
        <a:ext cx="1204102" cy="602051"/>
      </dsp:txXfrm>
    </dsp:sp>
    <dsp:sp modelId="{0F93B0BB-817E-6249-B7E0-3054AFA3316D}">
      <dsp:nvSpPr>
        <dsp:cNvPr id="0" name=""/>
        <dsp:cNvSpPr/>
      </dsp:nvSpPr>
      <dsp:spPr>
        <a:xfrm>
          <a:off x="4619930" y="2567553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2</a:t>
          </a:r>
          <a:endParaRPr lang="en-US" sz="2100" kern="1200" dirty="0"/>
        </a:p>
      </dsp:txBody>
      <dsp:txXfrm>
        <a:off x="4619930" y="2567553"/>
        <a:ext cx="1204102" cy="602051"/>
      </dsp:txXfrm>
    </dsp:sp>
    <dsp:sp modelId="{AC6696B3-690D-634C-94AF-F18CE368F37A}">
      <dsp:nvSpPr>
        <dsp:cNvPr id="0" name=""/>
        <dsp:cNvSpPr/>
      </dsp:nvSpPr>
      <dsp:spPr>
        <a:xfrm>
          <a:off x="6620485" y="857727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Segment 3</a:t>
          </a:r>
          <a:endParaRPr lang="en-US" sz="2100" kern="1200" dirty="0"/>
        </a:p>
      </dsp:txBody>
      <dsp:txXfrm>
        <a:off x="6620485" y="857727"/>
        <a:ext cx="1204102" cy="602051"/>
      </dsp:txXfrm>
    </dsp:sp>
    <dsp:sp modelId="{590EFA2F-8C0D-7947-9A3F-8558032A088A}">
      <dsp:nvSpPr>
        <dsp:cNvPr id="0" name=""/>
        <dsp:cNvSpPr/>
      </dsp:nvSpPr>
      <dsp:spPr>
        <a:xfrm>
          <a:off x="7218683" y="1712640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1</a:t>
          </a:r>
          <a:endParaRPr lang="en-US" sz="2100" kern="1200" dirty="0"/>
        </a:p>
      </dsp:txBody>
      <dsp:txXfrm>
        <a:off x="7218683" y="1712640"/>
        <a:ext cx="1204102" cy="602051"/>
      </dsp:txXfrm>
    </dsp:sp>
    <dsp:sp modelId="{9A07FF0B-87AA-2B43-9CF0-1703032688A4}">
      <dsp:nvSpPr>
        <dsp:cNvPr id="0" name=""/>
        <dsp:cNvSpPr/>
      </dsp:nvSpPr>
      <dsp:spPr>
        <a:xfrm>
          <a:off x="7218683" y="2567553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2</a:t>
          </a:r>
          <a:endParaRPr lang="en-US" sz="2100" kern="1200" dirty="0"/>
        </a:p>
      </dsp:txBody>
      <dsp:txXfrm>
        <a:off x="7218683" y="2567553"/>
        <a:ext cx="1204102" cy="602051"/>
      </dsp:txXfrm>
    </dsp:sp>
    <dsp:sp modelId="{303BEFAE-3019-CB4B-A153-BCF7FF53BF4F}">
      <dsp:nvSpPr>
        <dsp:cNvPr id="0" name=""/>
        <dsp:cNvSpPr/>
      </dsp:nvSpPr>
      <dsp:spPr>
        <a:xfrm>
          <a:off x="7218683" y="3422465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3</a:t>
          </a:r>
          <a:endParaRPr lang="en-US" sz="2100" kern="1200" dirty="0"/>
        </a:p>
      </dsp:txBody>
      <dsp:txXfrm>
        <a:off x="7218683" y="3422465"/>
        <a:ext cx="1204102" cy="602051"/>
      </dsp:txXfrm>
    </dsp:sp>
    <dsp:sp modelId="{83B29C34-7F51-9E4A-AA22-17D3E664A5C9}">
      <dsp:nvSpPr>
        <dsp:cNvPr id="0" name=""/>
        <dsp:cNvSpPr/>
      </dsp:nvSpPr>
      <dsp:spPr>
        <a:xfrm>
          <a:off x="7218683" y="4277378"/>
          <a:ext cx="1204102" cy="602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Residue 4</a:t>
          </a:r>
          <a:endParaRPr lang="en-US" sz="2100" kern="1200" dirty="0"/>
        </a:p>
      </dsp:txBody>
      <dsp:txXfrm>
        <a:off x="7218683" y="4277378"/>
        <a:ext cx="1204102" cy="602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E0EB3-D457-3E41-A978-72D9E87469D4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Create data structure</a:t>
          </a:r>
          <a:endParaRPr lang="en-US" sz="1500" kern="1200" dirty="0"/>
        </a:p>
      </dsp:txBody>
      <dsp:txXfrm rot="-5400000">
        <a:off x="1" y="512108"/>
        <a:ext cx="1024202" cy="438943"/>
      </dsp:txXfrm>
    </dsp:sp>
    <dsp:sp modelId="{C46FC430-EA1D-014D-8A2D-1743A213D159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Read topology file </a:t>
          </a:r>
          <a:r>
            <a:rPr lang="en-US" sz="1700" kern="1200" dirty="0" smtClean="0">
              <a:sym typeface="Wingdings"/>
            </a:rPr>
            <a:t></a:t>
          </a:r>
          <a:r>
            <a:rPr lang="en-US" sz="1700" kern="1200" dirty="0" smtClean="0"/>
            <a:t> Parameter file </a:t>
          </a:r>
          <a:r>
            <a:rPr lang="en-US" sz="1700" kern="1200" dirty="0" smtClean="0">
              <a:sym typeface="Wingdings"/>
            </a:rPr>
            <a:t></a:t>
          </a:r>
          <a:r>
            <a:rPr lang="en-US" sz="1700" kern="1200" dirty="0" smtClean="0"/>
            <a:t> Sequence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Generate PSF </a:t>
          </a:r>
          <a:r>
            <a:rPr lang="en-US" sz="1700" kern="1200" dirty="0" smtClean="0">
              <a:sym typeface="Wingdings"/>
            </a:rPr>
            <a:t> Patch to create disulfide bonds etc.</a:t>
          </a:r>
          <a:endParaRPr lang="en-US" sz="1700" kern="1200" dirty="0"/>
        </a:p>
      </dsp:txBody>
      <dsp:txXfrm rot="-5400000">
        <a:off x="1024202" y="46434"/>
        <a:ext cx="7057371" cy="858192"/>
      </dsp:txXfrm>
    </dsp:sp>
    <dsp:sp modelId="{682B0059-5EC3-9541-922A-2EA38DE5F0FA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Create coordinates</a:t>
          </a:r>
          <a:endParaRPr lang="en-US" sz="1500" kern="1200" dirty="0"/>
        </a:p>
      </dsp:txBody>
      <dsp:txXfrm rot="-5400000">
        <a:off x="1" y="1830610"/>
        <a:ext cx="1024202" cy="438943"/>
      </dsp:txXfrm>
    </dsp:sp>
    <dsp:sp modelId="{1506C635-D5A9-214B-9577-371E8793A66E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Read coordinates from </a:t>
          </a:r>
          <a:r>
            <a:rPr lang="en-US" sz="1700" kern="1200" dirty="0" err="1" smtClean="0"/>
            <a:t>pdb</a:t>
          </a:r>
          <a:r>
            <a:rPr lang="en-US" sz="1700" kern="1200" dirty="0" smtClean="0"/>
            <a:t> file (X-ray)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Build hydrogen coordinates </a:t>
          </a:r>
          <a:r>
            <a:rPr lang="en-US" sz="1700" kern="1200" dirty="0" smtClean="0">
              <a:sym typeface="Wingdings"/>
            </a:rPr>
            <a:t></a:t>
          </a:r>
          <a:r>
            <a:rPr lang="en-US" sz="1700" kern="1200" dirty="0" smtClean="0"/>
            <a:t> Add coordinates of other missing atoms</a:t>
          </a:r>
          <a:endParaRPr lang="en-US" sz="1700" kern="1200" dirty="0"/>
        </a:p>
      </dsp:txBody>
      <dsp:txXfrm rot="-5400000">
        <a:off x="1024202" y="1364936"/>
        <a:ext cx="7057371" cy="858192"/>
      </dsp:txXfrm>
    </dsp:sp>
    <dsp:sp modelId="{95CA4C6F-DB6D-E44E-A923-4D3785BA767D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Check structure</a:t>
          </a:r>
          <a:endParaRPr lang="en-US" sz="1500" kern="1200" dirty="0"/>
        </a:p>
      </dsp:txBody>
      <dsp:txXfrm rot="-5400000">
        <a:off x="1" y="3149112"/>
        <a:ext cx="1024202" cy="438943"/>
      </dsp:txXfrm>
    </dsp:sp>
    <dsp:sp modelId="{CB1D50C9-DB60-FB46-A55B-2ABA55124FCB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Protonation states consistent with pH?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Hydrogen bond patterns correct?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Ambiguity due to isoelectronic groups (His, </a:t>
          </a:r>
          <a:r>
            <a:rPr lang="en-US" sz="1700" kern="1200" dirty="0" err="1" smtClean="0"/>
            <a:t>Asn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Gln</a:t>
          </a:r>
          <a:r>
            <a:rPr lang="en-US" sz="1700" kern="1200" dirty="0" smtClean="0"/>
            <a:t>)?</a:t>
          </a:r>
          <a:endParaRPr lang="en-US" sz="1700" kern="1200" dirty="0"/>
        </a:p>
      </dsp:txBody>
      <dsp:txXfrm rot="-5400000">
        <a:off x="1024202" y="2683437"/>
        <a:ext cx="7057371" cy="858192"/>
      </dsp:txXfrm>
    </dsp:sp>
    <dsp:sp modelId="{9E214A1C-F8E7-0040-A781-A66551EBFEA9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Solvate &amp; Neutralize</a:t>
          </a:r>
          <a:endParaRPr lang="en-US" sz="1500" kern="1200" dirty="0"/>
        </a:p>
      </dsp:txBody>
      <dsp:txXfrm rot="-5400000">
        <a:off x="1" y="4467614"/>
        <a:ext cx="1024202" cy="438943"/>
      </dsp:txXfrm>
    </dsp:sp>
    <dsp:sp modelId="{365D97B3-2C25-7B4E-8906-AC20F0C070F8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Choose solvation method (periodic boundary conditions or “droplet”)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Add waters (PSF segment, coordinates)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smtClean="0"/>
            <a:t>Add counter-ions to neutralize &amp; adjust ionic strength</a:t>
          </a:r>
          <a:endParaRPr lang="en-US" sz="1700" kern="1200" dirty="0"/>
        </a:p>
      </dsp:txBody>
      <dsp:txXfrm rot="-5400000">
        <a:off x="1024202" y="4001938"/>
        <a:ext cx="7057371" cy="8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9F02-3FD9-A54E-A5D5-225A14DF0782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2EF4-0D54-5146-9DAD-5840D8ADF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635F87-D3D0-584A-A9DF-30BE72D61F68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FCB793-5591-AE44-8A86-28558ABF6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em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.embnet.org/MD_tutorial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30674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 to </a:t>
            </a:r>
            <a:r>
              <a:rPr lang="en-US" dirty="0" smtClean="0"/>
              <a:t>Molecular Dynamics (MD) Simulation</a:t>
            </a:r>
            <a:br>
              <a:rPr lang="en-US" dirty="0" smtClean="0"/>
            </a:br>
            <a:r>
              <a:rPr lang="en-US" sz="4000" dirty="0" smtClean="0"/>
              <a:t>using CHARMM</a:t>
            </a:r>
            <a:r>
              <a:rPr lang="en-US" sz="4000" dirty="0" smtClean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78770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 smtClean="0"/>
              <a:t>DaVID</a:t>
            </a:r>
            <a:r>
              <a:rPr lang="en-US" dirty="0" smtClean="0"/>
              <a:t> CHATFIELD, FIU DEPARTMENT OF CHEMISTRY AND BIOCHEMISTRY</a:t>
            </a:r>
          </a:p>
          <a:p>
            <a:pPr algn="ctr"/>
            <a:r>
              <a:rPr lang="en-US" dirty="0" smtClean="0"/>
              <a:t>Workshop </a:t>
            </a:r>
            <a:r>
              <a:rPr lang="en-US" dirty="0" smtClean="0"/>
              <a:t>on Macromolecular Modeling</a:t>
            </a:r>
          </a:p>
          <a:p>
            <a:pPr algn="ctr"/>
            <a:r>
              <a:rPr lang="en-US" dirty="0" smtClean="0"/>
              <a:t>FIU, April 8-9,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B. Solvation</a:t>
            </a:r>
            <a:br>
              <a:rPr lang="en-US" dirty="0" smtClean="0"/>
            </a:br>
            <a:r>
              <a:rPr lang="en-US" dirty="0" smtClean="0"/>
              <a:t>Method 1: Periodic Boundary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91604" y="2423598"/>
                <a:ext cx="4819426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Central box surrounded by neighbors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Only particles in central box modeled explicitly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Particles in surrounding boxes are images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Forces on primary particles include interactions with images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Several lattices available: cubic, truncated octahedral, …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𝑒𝑙𝑒𝑐𝑡𝑟𝑜𝑠𝑡𝑎𝑡𝑖𝑐𝑠</m:t>
                        </m:r>
                      </m:sub>
                    </m:sSub>
                  </m:oMath>
                </a14:m>
                <a:r>
                  <a:rPr lang="en-US" dirty="0" smtClean="0"/>
                  <a:t>  can be calculated without cut-offs using clever series expansion: EWALD method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Cut-offs needed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𝑉𝐷𝑊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04" y="2423598"/>
                <a:ext cx="4819426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759" t="-1017" r="-885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17400"/>
            <a:ext cx="5513931" cy="4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 2: Solvation Shell (“droplet”)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1529"/>
            <a:ext cx="4591802" cy="387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6358" y="3014330"/>
            <a:ext cx="564840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Sphere of surrounding waters added to macromolecule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Boundary potential (BP) restrains waters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Trade-off: BP too small </a:t>
            </a:r>
            <a:r>
              <a:rPr lang="en-US" dirty="0" smtClean="0">
                <a:sym typeface="Wingdings"/>
              </a:rPr>
              <a:t> waters ”evaporate”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                    ..   ..   large  extraneous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C. MD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Begin with Newton’s equations of motion (1-D):</a:t>
                </a:r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chemeClr val="accent1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𝒎𝒂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𝒅𝑽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Integrate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𝒂𝒕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𝒗𝒕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/>
                  <a:t>Discretize to create computer algorithm (Leap-Frog):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𝒗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𝒕</m:t>
                      </m:r>
                    </m:oMath>
                  </m:oMathPara>
                </a14:m>
                <a:endParaRPr lang="en-US" b="1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𝒗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𝒗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𝒕</m:t>
                      </m:r>
                    </m:oMath>
                  </m:oMathPara>
                </a14:m>
                <a:endParaRPr 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0" y="1779905"/>
            <a:ext cx="537972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Principles of MD</a:t>
            </a:r>
          </a:p>
          <a:p>
            <a:r>
              <a:rPr lang="en-US" dirty="0" smtClean="0"/>
              <a:t>MD Program Structure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Preparation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Running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Analyzing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7129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MD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file</a:t>
            </a:r>
          </a:p>
          <a:p>
            <a:pPr lvl="1"/>
            <a:r>
              <a:rPr lang="en-US" dirty="0" smtClean="0"/>
              <a:t>Contains the force field: all bond, angle parameters etc.</a:t>
            </a:r>
          </a:p>
          <a:p>
            <a:r>
              <a:rPr lang="en-US" dirty="0" smtClean="0"/>
              <a:t>Topology file</a:t>
            </a:r>
          </a:p>
          <a:p>
            <a:pPr lvl="1"/>
            <a:r>
              <a:rPr lang="en-US" dirty="0" smtClean="0"/>
              <a:t>Contains data for essential moieties (amino acid residues, DNA bases, small molecules etc.): what is bonded to what, partial atomic charges etc.</a:t>
            </a:r>
          </a:p>
          <a:p>
            <a:r>
              <a:rPr lang="en-US" dirty="0" smtClean="0"/>
              <a:t>PSF</a:t>
            </a:r>
          </a:p>
          <a:p>
            <a:pPr lvl="1"/>
            <a:r>
              <a:rPr lang="en-US" dirty="0" smtClean="0"/>
              <a:t>Contains data for ENTIRE SYSTEM (amino acid residue or nucleotide sequence, solvent molecules; list of all bond, angle </a:t>
            </a:r>
            <a:r>
              <a:rPr lang="en-US" smtClean="0"/>
              <a:t>terms etc.)</a:t>
            </a:r>
            <a:endParaRPr lang="en-US" dirty="0" smtClean="0"/>
          </a:p>
          <a:p>
            <a:r>
              <a:rPr lang="en-US" dirty="0" smtClean="0"/>
              <a:t>Coordinate file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x,y,z</a:t>
            </a:r>
            <a:r>
              <a:rPr lang="en-US" dirty="0" smtClean="0"/>
              <a:t> coordinates of all atoms in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9809"/>
            <a:ext cx="10979001" cy="1325563"/>
          </a:xfrm>
        </p:spPr>
        <p:txBody>
          <a:bodyPr/>
          <a:lstStyle/>
          <a:p>
            <a:pPr algn="ctr"/>
            <a:r>
              <a:rPr lang="en-US" dirty="0" smtClean="0"/>
              <a:t>MD structure hierarchy for physical system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531912"/>
              </p:ext>
            </p:extLst>
          </p:nvPr>
        </p:nvGraphicFramePr>
        <p:xfrm>
          <a:off x="1061357" y="1784773"/>
          <a:ext cx="10142937" cy="48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MD anachronisms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49263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PSF</a:t>
            </a:r>
            <a:r>
              <a:rPr lang="en-US" b="1" dirty="0" smtClean="0"/>
              <a:t> </a:t>
            </a:r>
            <a:r>
              <a:rPr lang="en-US" dirty="0" smtClean="0"/>
              <a:t>originally stood for Protein Structure File (the early development of MD codes focused on proteins).  </a:t>
            </a:r>
          </a:p>
          <a:p>
            <a:pPr marL="458788" indent="0">
              <a:buNone/>
            </a:pPr>
            <a:r>
              <a:rPr lang="en-US" dirty="0" smtClean="0"/>
              <a:t>But now used to describe any complete physical system.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Residue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originally indicated amino acid residue.  </a:t>
            </a:r>
          </a:p>
          <a:p>
            <a:pPr marL="458788" indent="0">
              <a:buNone/>
            </a:pPr>
            <a:r>
              <a:rPr lang="en-US" dirty="0" smtClean="0"/>
              <a:t>But now refers more generally to substructures from which segments are made.</a:t>
            </a:r>
          </a:p>
          <a:p>
            <a:pPr marL="1157288" indent="-225425"/>
            <a:r>
              <a:rPr lang="en-US" dirty="0" smtClean="0"/>
              <a:t>Nucleotide in DNA</a:t>
            </a:r>
            <a:endParaRPr lang="en-US" dirty="0"/>
          </a:p>
          <a:p>
            <a:pPr marL="1157288" indent="-225425"/>
            <a:r>
              <a:rPr lang="en-US" dirty="0" smtClean="0"/>
              <a:t>Individual lipid molecule in lipid bilayer</a:t>
            </a:r>
          </a:p>
          <a:p>
            <a:pPr marL="1157288" indent="-225425"/>
            <a:r>
              <a:rPr lang="en-US" dirty="0" smtClean="0"/>
              <a:t>Individual water in set of solvating waters</a:t>
            </a:r>
          </a:p>
        </p:txBody>
      </p:sp>
    </p:spTree>
    <p:extLst>
      <p:ext uri="{BB962C8B-B14F-4D97-AF65-F5344CB8AC3E}">
        <p14:creationId xmlns:p14="http://schemas.microsoft.com/office/powerpoint/2010/main" val="8420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0" y="1779905"/>
            <a:ext cx="537972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Principles of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MD Program Structure</a:t>
            </a:r>
          </a:p>
          <a:p>
            <a:r>
              <a:rPr lang="en-US" dirty="0" smtClean="0"/>
              <a:t>System Preparation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Running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Analyzing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18668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of macromolecule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crystallography</a:t>
            </a:r>
          </a:p>
          <a:p>
            <a:pPr lvl="1"/>
            <a:r>
              <a:rPr lang="en-US" dirty="0" smtClean="0"/>
              <a:t>Have to build some missing atoms, including almost all hydrogens</a:t>
            </a:r>
            <a:endParaRPr lang="en-US" dirty="0"/>
          </a:p>
          <a:p>
            <a:r>
              <a:rPr lang="en-US" dirty="0" smtClean="0"/>
              <a:t>Neutron diffraction</a:t>
            </a:r>
          </a:p>
          <a:p>
            <a:pPr lvl="1"/>
            <a:r>
              <a:rPr lang="en-US" dirty="0" smtClean="0"/>
              <a:t>Expensive (uses synchrotron radiation) but resolves the hydrogens</a:t>
            </a:r>
          </a:p>
          <a:p>
            <a:r>
              <a:rPr lang="en-US" dirty="0" smtClean="0"/>
              <a:t>Homology modeling</a:t>
            </a:r>
          </a:p>
        </p:txBody>
      </p:sp>
    </p:spTree>
    <p:extLst>
      <p:ext uri="{BB962C8B-B14F-4D97-AF65-F5344CB8AC3E}">
        <p14:creationId xmlns:p14="http://schemas.microsoft.com/office/powerpoint/2010/main" val="72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 need to complete or fix structure: </a:t>
            </a:r>
            <a:br>
              <a:rPr lang="en-US" dirty="0" smtClean="0"/>
            </a:br>
            <a:r>
              <a:rPr lang="en-US" dirty="0" smtClean="0"/>
              <a:t>Go through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Add missing </a:t>
            </a:r>
            <a:r>
              <a:rPr lang="en-US" dirty="0" err="1" smtClean="0"/>
              <a:t>hydrogens</a:t>
            </a:r>
            <a:r>
              <a:rPr lang="en-US" dirty="0" smtClean="0"/>
              <a:t> (most not resolved in X-ray diffraction)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Add missing heavy atoms (occasionally not resolved)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Choose between duplicate sets of atoms (crystal structure disorder)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Adjust protonation states for pH being simulated</a:t>
            </a:r>
          </a:p>
        </p:txBody>
      </p:sp>
    </p:spTree>
    <p:extLst>
      <p:ext uri="{BB962C8B-B14F-4D97-AF65-F5344CB8AC3E}">
        <p14:creationId xmlns:p14="http://schemas.microsoft.com/office/powerpoint/2010/main" val="5079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MD Program Structure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Preparation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Running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Analyzing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41123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/>
              <a:t>Adjust location of proton to </a:t>
            </a:r>
            <a:r>
              <a:rPr lang="en-US" dirty="0" smtClean="0"/>
              <a:t>create </a:t>
            </a:r>
            <a:r>
              <a:rPr lang="en-US" dirty="0"/>
              <a:t>correct hydrogen bonding </a:t>
            </a:r>
            <a:r>
              <a:rPr lang="en-US" dirty="0" smtClean="0"/>
              <a:t>patterns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Where isoelectronic groups create experimental ambiguity, adjust for hydrogen bonding (affects His, </a:t>
            </a:r>
            <a:r>
              <a:rPr lang="en-US" dirty="0" err="1" smtClean="0"/>
              <a:t>Asn</a:t>
            </a:r>
            <a:r>
              <a:rPr lang="en-US" dirty="0" smtClean="0"/>
              <a:t>, </a:t>
            </a:r>
            <a:r>
              <a:rPr lang="en-US" dirty="0" err="1" smtClean="0"/>
              <a:t>Gln</a:t>
            </a:r>
            <a:r>
              <a:rPr lang="en-US" dirty="0" smtClean="0"/>
              <a:t>: 180</a:t>
            </a:r>
            <a:r>
              <a:rPr lang="en-US" baseline="30000" dirty="0" smtClean="0"/>
              <a:t>o</a:t>
            </a:r>
            <a:r>
              <a:rPr lang="en-US" dirty="0" smtClean="0"/>
              <a:t> rotation may be needed)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69668"/>
              </p:ext>
            </p:extLst>
          </p:nvPr>
        </p:nvGraphicFramePr>
        <p:xfrm>
          <a:off x="2540455" y="4755181"/>
          <a:ext cx="2815317" cy="10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MDLDrawObject Class" r:id="rId3" imgW="1701800" imgH="647700" progId="MDLDrawOLE.MDLDrawObject.1">
                  <p:embed/>
                </p:oleObj>
              </mc:Choice>
              <mc:Fallback>
                <p:oleObj name="MDLDrawObject Class" r:id="rId3" imgW="1701800" imgH="64770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455" y="4755181"/>
                        <a:ext cx="2815317" cy="10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99207"/>
              </p:ext>
            </p:extLst>
          </p:nvPr>
        </p:nvGraphicFramePr>
        <p:xfrm>
          <a:off x="7531942" y="4740125"/>
          <a:ext cx="2984635" cy="94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MDLDrawObject Class" r:id="rId5" imgW="1892300" imgH="596900" progId="MDLDrawOLE.MDLDrawObject.1">
                  <p:embed/>
                </p:oleObj>
              </mc:Choice>
              <mc:Fallback>
                <p:oleObj name="MDLDrawObject Class" r:id="rId5" imgW="1892300" imgH="59690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942" y="4740125"/>
                        <a:ext cx="2984635" cy="942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820710" y="1294463"/>
            <a:ext cx="3123398" cy="1409700"/>
            <a:chOff x="1731858" y="1714501"/>
            <a:chExt cx="3123398" cy="1409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75230" y="2077823"/>
              <a:ext cx="3302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556" y="1714501"/>
              <a:ext cx="1282700" cy="1409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858" y="1860551"/>
              <a:ext cx="1422400" cy="1117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16824" y="2579914"/>
              <a:ext cx="342900" cy="5442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5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Finish preparing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941" y="2514114"/>
            <a:ext cx="7477461" cy="2057886"/>
          </a:xfrm>
        </p:spPr>
        <p:txBody>
          <a:bodyPr/>
          <a:lstStyle/>
          <a:p>
            <a:r>
              <a:rPr lang="en-US" dirty="0" smtClean="0"/>
              <a:t>Solvate (add waters)</a:t>
            </a:r>
          </a:p>
          <a:p>
            <a:r>
              <a:rPr lang="en-US" dirty="0" smtClean="0"/>
              <a:t>Make neutral (add counter-ions)</a:t>
            </a:r>
          </a:p>
          <a:p>
            <a:r>
              <a:rPr lang="en-US" dirty="0" smtClean="0"/>
              <a:t>Adjust ionic strength? (more counter-ions)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19"/>
            <a:ext cx="10515600" cy="920444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ummary of preparation steps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7685896"/>
              </p:ext>
            </p:extLst>
          </p:nvPr>
        </p:nvGraphicFramePr>
        <p:xfrm>
          <a:off x="2032000" y="1210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1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0" y="1779905"/>
            <a:ext cx="537972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Principles of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MD Program Structure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Preparation</a:t>
            </a:r>
          </a:p>
          <a:p>
            <a:r>
              <a:rPr lang="en-US" dirty="0" smtClean="0"/>
              <a:t>Running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Analyzing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9403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4960" y="609600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Initial Coordinates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960" y="1266706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Minimize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1920240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Assign Initial Velocities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960" y="2573774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Heating Dynamics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960" y="3227308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Equilibration Dynamics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960" y="5353764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Production Dynamics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5974080" y="3880842"/>
            <a:ext cx="1188720" cy="1188720"/>
          </a:xfrm>
          <a:prstGeom prst="diamon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41720" y="4272825"/>
            <a:ext cx="8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Stable?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4960" y="6007298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Analysis of Trajectories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72825"/>
            <a:ext cx="234696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Rescale Velocities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stCxn id="6" idx="2"/>
            <a:endCxn id="8" idx="0"/>
          </p:cNvCxnSpPr>
          <p:nvPr/>
        </p:nvCxnSpPr>
        <p:spPr>
          <a:xfrm>
            <a:off x="6568440" y="97893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65392" y="1632466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65392" y="228957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5392" y="292965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65392" y="358497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65392" y="506325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65392" y="5718572"/>
            <a:ext cx="0" cy="2877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22720" y="5002292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Yes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1160" y="411837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No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130040" y="3401568"/>
            <a:ext cx="0" cy="877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16" idx="3"/>
          </p:cNvCxnSpPr>
          <p:nvPr/>
        </p:nvCxnSpPr>
        <p:spPr>
          <a:xfrm flipH="1" flipV="1">
            <a:off x="5394960" y="4457491"/>
            <a:ext cx="579120" cy="177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1"/>
          </p:cNvCxnSpPr>
          <p:nvPr/>
        </p:nvCxnSpPr>
        <p:spPr>
          <a:xfrm flipH="1">
            <a:off x="4130040" y="3411974"/>
            <a:ext cx="1264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035540" y="609600"/>
            <a:ext cx="6025" cy="601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29200" y="2418219"/>
            <a:ext cx="50215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29200" y="5290066"/>
            <a:ext cx="50215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5869186"/>
            <a:ext cx="50215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rved Left Arrow 52"/>
          <p:cNvSpPr/>
          <p:nvPr/>
        </p:nvSpPr>
        <p:spPr>
          <a:xfrm flipV="1">
            <a:off x="7735825" y="5510571"/>
            <a:ext cx="219455" cy="686692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99921" y="1270754"/>
            <a:ext cx="99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Initialize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92907" y="3439357"/>
            <a:ext cx="14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Equilibration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Phase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56355" y="5266944"/>
            <a:ext cx="123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Production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Phase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78443" y="6004436"/>
            <a:ext cx="96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215" y="609600"/>
            <a:ext cx="428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FLOWCHART OF AN MD SIMULATION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11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Judging stability during equilibration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640" y="2176145"/>
            <a:ext cx="8900160" cy="1877695"/>
          </a:xfrm>
        </p:spPr>
        <p:txBody>
          <a:bodyPr/>
          <a:lstStyle/>
          <a:p>
            <a:r>
              <a:rPr lang="en-US" dirty="0" smtClean="0"/>
              <a:t>Temperature steady or drifting?</a:t>
            </a:r>
          </a:p>
          <a:p>
            <a:r>
              <a:rPr lang="en-US" dirty="0" smtClean="0"/>
              <a:t>Energy fluctuations small (relative fluctuations &lt; 10</a:t>
            </a:r>
            <a:r>
              <a:rPr lang="en-US" baseline="30000" dirty="0" smtClean="0"/>
              <a:t>-4</a:t>
            </a:r>
            <a:r>
              <a:rPr lang="en-US" dirty="0" smtClean="0"/>
              <a:t>)?</a:t>
            </a:r>
          </a:p>
          <a:p>
            <a:r>
              <a:rPr lang="en-US" dirty="0" smtClean="0"/>
              <a:t>RMSD of coordinates steady or drifting?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0" y="1779905"/>
            <a:ext cx="537972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Principles of MD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MD Program Structure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Preparation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Running MD</a:t>
            </a:r>
          </a:p>
          <a:p>
            <a:r>
              <a:rPr lang="en-US" dirty="0" smtClean="0"/>
              <a:t>Analyzing </a:t>
            </a:r>
            <a:r>
              <a:rPr lang="en-US" dirty="0"/>
              <a:t>R</a:t>
            </a:r>
            <a:r>
              <a:rPr lang="en-US" dirty="0" smtClean="0"/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7796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415" y="1907268"/>
            <a:ext cx="6983186" cy="4351338"/>
          </a:xfrm>
        </p:spPr>
        <p:txBody>
          <a:bodyPr/>
          <a:lstStyle/>
          <a:p>
            <a:r>
              <a:rPr lang="en-US" dirty="0" smtClean="0"/>
              <a:t>Whatever you want!</a:t>
            </a:r>
          </a:p>
          <a:p>
            <a:pPr lvl="1"/>
            <a:r>
              <a:rPr lang="en-US" dirty="0" smtClean="0"/>
              <a:t>Equilibrium structure</a:t>
            </a:r>
          </a:p>
          <a:p>
            <a:pPr lvl="1"/>
            <a:r>
              <a:rPr lang="en-US" dirty="0" smtClean="0"/>
              <a:t>Sampling of hydrogen bonding patterns</a:t>
            </a:r>
            <a:endParaRPr lang="en-US" dirty="0"/>
          </a:p>
          <a:p>
            <a:pPr lvl="1"/>
            <a:r>
              <a:rPr lang="en-US" dirty="0" smtClean="0"/>
              <a:t>Loop conformations</a:t>
            </a:r>
          </a:p>
          <a:p>
            <a:pPr lvl="1"/>
            <a:r>
              <a:rPr lang="en-US" dirty="0" smtClean="0"/>
              <a:t>Stability of secondary structure</a:t>
            </a:r>
          </a:p>
          <a:p>
            <a:pPr lvl="1"/>
            <a:r>
              <a:rPr lang="en-US" dirty="0" smtClean="0"/>
              <a:t>Opening or closing of channels</a:t>
            </a:r>
          </a:p>
          <a:p>
            <a:pPr lvl="1"/>
            <a:r>
              <a:rPr lang="en-US" dirty="0" smtClean="0"/>
              <a:t>Migration of small ligands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A. Force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9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Quantum mechanics (QM): too expensive for macromolecules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Force fields: method of choice</a:t>
            </a:r>
          </a:p>
          <a:p>
            <a:pPr marL="690563" indent="-225425"/>
            <a:r>
              <a:rPr lang="en-US" dirty="0" smtClean="0"/>
              <a:t>Constructed from experimental data and QM calculations on small molecules</a:t>
            </a:r>
          </a:p>
          <a:p>
            <a:pPr marL="690563" indent="-225425"/>
            <a:r>
              <a:rPr lang="en-US" dirty="0" smtClean="0"/>
              <a:t>Principle of transferability </a:t>
            </a:r>
            <a:r>
              <a:rPr lang="en-US" dirty="0" smtClean="0">
                <a:sym typeface="Wingdings"/>
              </a:rPr>
              <a:t> atom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onded and </a:t>
            </a:r>
            <a:r>
              <a:rPr lang="en-US" dirty="0"/>
              <a:t>N</a:t>
            </a:r>
            <a:r>
              <a:rPr lang="en-US" dirty="0" smtClean="0"/>
              <a:t>on-bonded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30739"/>
                <a:ext cx="10515600" cy="4351338"/>
              </a:xfrm>
            </p:spPr>
            <p:txBody>
              <a:bodyPr/>
              <a:lstStyle/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𝑉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  <m:r>
                        <a:rPr lang="en-US" sz="32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𝑛𝑜𝑛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30739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664808" y="3726846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17208" y="4238062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07518" y="4238063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5877" y="3740346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5878" y="4226485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65794" y="4666323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51933" y="4701048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9091" y="4990416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2857" y="3879246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7421" y="3879246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7894" y="4261209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41433" y="4411681"/>
            <a:ext cx="173620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6" idx="2"/>
            <a:endCxn id="5" idx="6"/>
          </p:cNvCxnSpPr>
          <p:nvPr/>
        </p:nvCxnSpPr>
        <p:spPr>
          <a:xfrm flipH="1" flipV="1">
            <a:off x="4990828" y="4324872"/>
            <a:ext cx="41669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5" idx="4"/>
          </p:cNvCxnSpPr>
          <p:nvPr/>
        </p:nvCxnSpPr>
        <p:spPr>
          <a:xfrm>
            <a:off x="4751618" y="3900466"/>
            <a:ext cx="152400" cy="511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0"/>
            <a:endCxn id="7" idx="7"/>
          </p:cNvCxnSpPr>
          <p:nvPr/>
        </p:nvCxnSpPr>
        <p:spPr>
          <a:xfrm flipH="1">
            <a:off x="4294071" y="3726846"/>
            <a:ext cx="457547" cy="3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4"/>
            <a:endCxn id="8" idx="0"/>
          </p:cNvCxnSpPr>
          <p:nvPr/>
        </p:nvCxnSpPr>
        <p:spPr>
          <a:xfrm>
            <a:off x="4232687" y="3913966"/>
            <a:ext cx="1" cy="312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4"/>
            <a:endCxn id="9" idx="1"/>
          </p:cNvCxnSpPr>
          <p:nvPr/>
        </p:nvCxnSpPr>
        <p:spPr>
          <a:xfrm>
            <a:off x="4232688" y="4400105"/>
            <a:ext cx="158532" cy="29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6"/>
            <a:endCxn id="10" idx="2"/>
          </p:cNvCxnSpPr>
          <p:nvPr/>
        </p:nvCxnSpPr>
        <p:spPr>
          <a:xfrm>
            <a:off x="4539414" y="4753133"/>
            <a:ext cx="312519" cy="3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6"/>
            <a:endCxn id="11" idx="1"/>
          </p:cNvCxnSpPr>
          <p:nvPr/>
        </p:nvCxnSpPr>
        <p:spPr>
          <a:xfrm>
            <a:off x="5025553" y="4787858"/>
            <a:ext cx="418964" cy="227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1"/>
            <a:endCxn id="13" idx="2"/>
          </p:cNvCxnSpPr>
          <p:nvPr/>
        </p:nvCxnSpPr>
        <p:spPr>
          <a:xfrm>
            <a:off x="6648283" y="3904672"/>
            <a:ext cx="449138" cy="6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4" idx="1"/>
          </p:cNvCxnSpPr>
          <p:nvPr/>
        </p:nvCxnSpPr>
        <p:spPr>
          <a:xfrm>
            <a:off x="7122847" y="3904672"/>
            <a:ext cx="150473" cy="38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6"/>
            <a:endCxn id="15" idx="1"/>
          </p:cNvCxnSpPr>
          <p:nvPr/>
        </p:nvCxnSpPr>
        <p:spPr>
          <a:xfrm>
            <a:off x="7421514" y="4348019"/>
            <a:ext cx="245345" cy="8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965402" y="4402585"/>
            <a:ext cx="467542" cy="1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>
            <a:off x="4569048" y="4013496"/>
            <a:ext cx="569090" cy="468773"/>
          </a:xfrm>
          <a:prstGeom prst="arc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494328" y="4482269"/>
            <a:ext cx="11573" cy="41958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7"/>
            <a:endCxn id="12" idx="2"/>
          </p:cNvCxnSpPr>
          <p:nvPr/>
        </p:nvCxnSpPr>
        <p:spPr>
          <a:xfrm flipV="1">
            <a:off x="5555712" y="3966056"/>
            <a:ext cx="1067145" cy="297433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182245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182245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8192"/>
                <a:ext cx="10769301" cy="5123821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𝑏𝑜𝑛𝑑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𝑠𝑡𝑟𝑒𝑡𝑐h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𝑎𝑛𝑔𝑙𝑒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𝑏𝑒𝑛𝑑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𝑑𝑖h𝑒𝑑𝑟𝑎𝑙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+ 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𝑏𝑜𝑛𝑑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𝑠𝑡𝑟𝑒𝑡𝑐h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𝑜𝑛𝑑𝑠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𝑎𝑛𝑔𝑙𝑒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𝑏𝑒𝑛𝑑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𝑛𝑔𝑙𝑒𝑠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𝑑𝑖h𝑒𝑑𝑟𝑎𝑙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𝑑𝑖h𝑒𝑑𝑟𝑎𝑙</m:t>
                          </m:r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charset="0"/>
                                    </a:rPr>
                                    <m:t>cos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𝜑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 algn="ctr">
                  <a:buNone/>
                </a:pPr>
                <a:r>
                  <a:rPr lang="en-US" dirty="0" smtClean="0">
                    <a:hlinkClick r:id="rId3"/>
                  </a:rPr>
                  <a:t>A picture is worth a thousand words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8192"/>
                <a:ext cx="10769301" cy="5123821"/>
              </a:xfrm>
              <a:blipFill rotWithShape="0">
                <a:blip r:embed="rId4"/>
                <a:stretch>
                  <a:fillRect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68813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en-US" dirty="0" smtClean="0"/>
                  <a:t>Occasionally </a:t>
                </a:r>
                <a:r>
                  <a:rPr lang="en-US" dirty="0"/>
                  <a:t>a few extra terms are included, e.g. </a:t>
                </a:r>
                <a:endParaRPr lang="en-US" dirty="0" smtClean="0"/>
              </a:p>
              <a:p>
                <a:pPr marL="1152525" lvl="1" indent="-234950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𝑖𝑚𝑝𝑟𝑜𝑝𝑒𝑟𝑠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 smtClean="0"/>
                  <a:t>(to maintain chirality &amp; optimize fit to experiment)</a:t>
                </a:r>
              </a:p>
              <a:p>
                <a:pPr marL="1152525" lvl="1" indent="-234950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𝑈𝑟𝑒𝑦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𝐵𝑟𝑎𝑑𝑙𝑒𝑦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(to optimize ..)</a:t>
                </a:r>
              </a:p>
              <a:p>
                <a:pPr marL="1152525" lvl="1" indent="-234950">
                  <a:spcAft>
                    <a:spcPts val="600"/>
                  </a:spcAft>
                </a:pPr>
                <a:r>
                  <a:rPr lang="en-US" dirty="0" smtClean="0"/>
                  <a:t>CMAP (numerical correction and optimize ..)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i="1" dirty="0">
                  <a:latin typeface="Cambria Math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𝑖𝑚𝑝𝑟𝑜𝑝𝑒𝑟𝑠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𝑖𝑚𝑝𝑟𝑜𝑝𝑒𝑟𝑠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>
                          <a:latin typeface="Cambria Math" charset="0"/>
                        </a:rPr>
                        <m:t>       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𝑈𝑟𝑒𝑦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𝐵𝑟𝑎𝑑𝑙𝑒𝑦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charset="0"/>
                            </a:rPr>
                            <m:t>𝑟𝑒𝑦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𝐵𝑟𝑎𝑑𝑙𝑒𝑦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𝑈𝐵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𝐶𝑀𝐴𝑃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𝑒𝑠𝑖𝑑𝑢𝑒𝑠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𝐶𝑀𝐴𝑃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68813"/>
              </a:xfrm>
              <a:blipFill rotWithShape="0">
                <a:blip r:embed="rId3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𝑛𝑜𝑛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𝑏𝑜𝑛𝑑𝑒𝑑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𝑣𝑎𝑛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𝑑𝑒𝑟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𝑊𝑎𝑎𝑙𝑠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𝑒𝑙𝑒𝑐𝑡𝑟𝑜𝑠𝑡𝑎𝑡𝑖𝑐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𝑣𝑑𝑊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𝑏𝑜𝑛𝑑𝑒𝑑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𝑎𝑡𝑜𝑚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𝑎𝑖𝑟𝑠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𝑚𝑖𝑛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charset="0"/>
                                                </a:rPr>
                                                <m:t>𝑚𝑖𝑛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latin typeface="Cambria Math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                             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𝑒𝑙𝑒𝑐𝑡𝑟𝑜𝑠𝑡𝑎𝑡𝑖𝑐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𝑏𝑜𝑛𝑑𝑒𝑑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𝑎𝑡𝑜𝑚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𝑎𝑖𝑟𝑠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7" y="2340808"/>
            <a:ext cx="3641066" cy="3320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555" y="5206055"/>
            <a:ext cx="530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min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80" y="5102352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5783" y="505484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min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Cut-offs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1" y="938333"/>
            <a:ext cx="4414968" cy="5137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2505" y="1690687"/>
                <a:ext cx="6505563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Reduce computational demands</a:t>
                </a:r>
              </a:p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𝑛𝑜𝑛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𝑏𝑜𝑛𝑑</m:t>
                        </m:r>
                      </m:sub>
                    </m:sSub>
                  </m:oMath>
                </a14:m>
                <a:r>
                  <a:rPr lang="en-US" dirty="0" smtClean="0"/>
                  <a:t> precisely zero beyond pre-defined interatomic distance</a:t>
                </a:r>
              </a:p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Shift method: modifies entire PES (downside: equilibrium distances slightly decreased)</a:t>
                </a:r>
              </a:p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 smtClean="0"/>
                  <a:t>Switch method: modifies PES only over “window” (downside: too small a “window” can introduce strong, non-physical forces)</a:t>
                </a:r>
              </a:p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Van der Waals: </a:t>
                </a:r>
                <a:r>
                  <a:rPr lang="en-US" dirty="0" smtClean="0"/>
                  <a:t>always </a:t>
                </a:r>
                <a:r>
                  <a:rPr lang="en-US" dirty="0"/>
                  <a:t>used</a:t>
                </a:r>
              </a:p>
              <a:p>
                <a:pPr marL="233363" indent="-223838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Electrostatics: sometimes used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233363" indent="-223838"/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05" y="1690687"/>
                <a:ext cx="6505563" cy="3877985"/>
              </a:xfrm>
              <a:prstGeom prst="rect">
                <a:avLst/>
              </a:prstGeom>
              <a:blipFill rotWithShape="0">
                <a:blip r:embed="rId3"/>
                <a:stretch>
                  <a:fillRect l="-469" t="-786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Atom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2"/>
            <a:ext cx="5375564" cy="321844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Atoms classified by TYPE</a:t>
            </a:r>
          </a:p>
          <a:p>
            <a:pPr marL="4635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E.g. sp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sp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carbons: different TYPES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Parameters defined by TYPE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</a:t>
            </a:r>
            <a:r>
              <a:rPr lang="en-US" sz="2000" dirty="0" smtClean="0"/>
              <a:t>ompromise between:</a:t>
            </a:r>
          </a:p>
          <a:p>
            <a:pPr marL="463550" indent="-236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Different properties for every conceivable environment (impractical)</a:t>
            </a:r>
          </a:p>
          <a:p>
            <a:pPr marL="463550" indent="-236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Only one property set per element only (too </a:t>
            </a:r>
            <a:r>
              <a:rPr lang="en-US" sz="2000" dirty="0" err="1" smtClean="0"/>
              <a:t>inflexibe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63" y="2146586"/>
            <a:ext cx="4953000" cy="33655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74068"/>
            <a:ext cx="5257800" cy="1346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83327" y="4586861"/>
            <a:ext cx="28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 atom types (Parm22)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86255" y="2008617"/>
            <a:ext cx="0" cy="5267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01608" y="1534518"/>
            <a:ext cx="255661" cy="101231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7062" y="1527012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Atom 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8151" y="1258364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Atom name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55382" y="3851564"/>
            <a:ext cx="665018" cy="2078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86255" y="1828800"/>
            <a:ext cx="0" cy="706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16476" y="3377196"/>
            <a:ext cx="822370" cy="19727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16471" y="3695856"/>
            <a:ext cx="822370" cy="19727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16588" y="5928460"/>
            <a:ext cx="2644506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     CT3    322.000    1.1110 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8958458" y="6232554"/>
            <a:ext cx="402635" cy="2443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407237" y="6379954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(</a:t>
            </a:r>
            <a:r>
              <a:rPr lang="en-US" dirty="0" err="1" smtClean="0"/>
              <a:t>Å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99561" y="5630854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Parameter file entry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481455" y="6238263"/>
            <a:ext cx="447554" cy="3263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47201" y="6507760"/>
            <a:ext cx="16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b </a:t>
            </a:r>
            <a:r>
              <a:rPr lang="en-US" dirty="0" smtClean="0"/>
              <a:t>(kcal/mol-Å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01355" y="1731444"/>
            <a:ext cx="19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Topology file entry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2599</TotalTime>
  <Words>1307</Words>
  <Application>Microsoft Macintosh PowerPoint</Application>
  <PresentationFormat>Widescreen</PresentationFormat>
  <Paragraphs>215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Calibri Light</vt:lpstr>
      <vt:lpstr>Cambria Math</vt:lpstr>
      <vt:lpstr>Symbol</vt:lpstr>
      <vt:lpstr>Wingdings</vt:lpstr>
      <vt:lpstr>Arial</vt:lpstr>
      <vt:lpstr>Retrospect</vt:lpstr>
      <vt:lpstr>MDLDrawObject Class</vt:lpstr>
      <vt:lpstr>Intro to Molecular Dynamics (MD) Simulation using CHARMM </vt:lpstr>
      <vt:lpstr>Overview</vt:lpstr>
      <vt:lpstr>A. Force Fields</vt:lpstr>
      <vt:lpstr>Bonded and Non-bonded Terms</vt:lpstr>
      <vt:lpstr>E_bonded</vt:lpstr>
      <vt:lpstr>E_bonded</vt:lpstr>
      <vt:lpstr>E_(non-bonded)</vt:lpstr>
      <vt:lpstr>Cut-offs</vt:lpstr>
      <vt:lpstr>Atom types</vt:lpstr>
      <vt:lpstr>B. Solvation Method 1: Periodic Boundary Conditions</vt:lpstr>
      <vt:lpstr>Method 2: Solvation Shell (“droplet”)</vt:lpstr>
      <vt:lpstr>C. MD Algorithms</vt:lpstr>
      <vt:lpstr>PowerPoint Presentation</vt:lpstr>
      <vt:lpstr>Essential MD data structures</vt:lpstr>
      <vt:lpstr>MD structure hierarchy for physical system</vt:lpstr>
      <vt:lpstr>MD anachronisms</vt:lpstr>
      <vt:lpstr>PowerPoint Presentation</vt:lpstr>
      <vt:lpstr>Structure of macromolecule</vt:lpstr>
      <vt:lpstr>May need to complete or fix structure:  Go through check list</vt:lpstr>
      <vt:lpstr>PowerPoint Presentation</vt:lpstr>
      <vt:lpstr>Finish preparing system</vt:lpstr>
      <vt:lpstr>Summary of preparation steps</vt:lpstr>
      <vt:lpstr>PowerPoint Presentation</vt:lpstr>
      <vt:lpstr>PowerPoint Presentation</vt:lpstr>
      <vt:lpstr>Judging stability during equilibration</vt:lpstr>
      <vt:lpstr>PowerPoint Presentation</vt:lpstr>
      <vt:lpstr>Analysis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Molecular Modeling with CHARMM </dc:title>
  <dc:creator>David Chatfield</dc:creator>
  <cp:lastModifiedBy>David Chatfield</cp:lastModifiedBy>
  <cp:revision>180</cp:revision>
  <dcterms:created xsi:type="dcterms:W3CDTF">2017-01-26T17:33:50Z</dcterms:created>
  <dcterms:modified xsi:type="dcterms:W3CDTF">2017-04-11T21:15:48Z</dcterms:modified>
</cp:coreProperties>
</file>